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4"/>
  </p:sldMasterIdLst>
  <p:notesMasterIdLst>
    <p:notesMasterId r:id="rId18"/>
  </p:notesMasterIdLst>
  <p:sldIdLst>
    <p:sldId id="7305" r:id="rId5"/>
    <p:sldId id="7312" r:id="rId6"/>
    <p:sldId id="7313" r:id="rId7"/>
    <p:sldId id="7314" r:id="rId8"/>
    <p:sldId id="7315" r:id="rId9"/>
    <p:sldId id="7316" r:id="rId10"/>
    <p:sldId id="7317" r:id="rId11"/>
    <p:sldId id="7321" r:id="rId12"/>
    <p:sldId id="7320" r:id="rId13"/>
    <p:sldId id="7318" r:id="rId14"/>
    <p:sldId id="7319" r:id="rId15"/>
    <p:sldId id="7322" r:id="rId16"/>
    <p:sldId id="7323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667" userDrawn="1">
          <p15:clr>
            <a:srgbClr val="A4A3A4"/>
          </p15:clr>
        </p15:guide>
        <p15:guide id="10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D"/>
    <a:srgbClr val="00B0EF"/>
    <a:srgbClr val="85A9BD"/>
    <a:srgbClr val="007DAA"/>
    <a:srgbClr val="005E7F"/>
    <a:srgbClr val="6B96AF"/>
    <a:srgbClr val="E0F4FC"/>
    <a:srgbClr val="C7ECF9"/>
    <a:srgbClr val="C8DFF0"/>
    <a:srgbClr val="C9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27DD0-7411-45FF-92AB-5C6F68AB2ED3}" v="215" dt="2021-06-30T00:30:58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9" autoAdjust="0"/>
    <p:restoredTop sz="97446" autoAdjust="0"/>
  </p:normalViewPr>
  <p:slideViewPr>
    <p:cSldViewPr snapToGrid="0" snapToObjects="1">
      <p:cViewPr varScale="1">
        <p:scale>
          <a:sx n="68" d="100"/>
          <a:sy n="68" d="100"/>
        </p:scale>
        <p:origin x="1092" y="60"/>
      </p:cViewPr>
      <p:guideLst>
        <p:guide pos="66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er, Stephen" userId="6eeaf8fa-7770-4643-a117-c16d7eb8eed8" providerId="ADAL" clId="{79427DD0-7411-45FF-92AB-5C6F68AB2ED3}"/>
    <pc:docChg chg="undo redo custSel mod addSld delSld modSld sldOrd">
      <pc:chgData name="Steiner, Stephen" userId="6eeaf8fa-7770-4643-a117-c16d7eb8eed8" providerId="ADAL" clId="{79427DD0-7411-45FF-92AB-5C6F68AB2ED3}" dt="2021-06-30T00:41:28.185" v="9921" actId="20577"/>
      <pc:docMkLst>
        <pc:docMk/>
      </pc:docMkLst>
      <pc:sldChg chg="del">
        <pc:chgData name="Steiner, Stephen" userId="6eeaf8fa-7770-4643-a117-c16d7eb8eed8" providerId="ADAL" clId="{79427DD0-7411-45FF-92AB-5C6F68AB2ED3}" dt="2021-06-28T16:24:41.234" v="1029" actId="2696"/>
        <pc:sldMkLst>
          <pc:docMk/>
          <pc:sldMk cId="3560793892" sldId="260"/>
        </pc:sldMkLst>
      </pc:sldChg>
      <pc:sldChg chg="del">
        <pc:chgData name="Steiner, Stephen" userId="6eeaf8fa-7770-4643-a117-c16d7eb8eed8" providerId="ADAL" clId="{79427DD0-7411-45FF-92AB-5C6F68AB2ED3}" dt="2021-06-28T16:24:42.547" v="1055" actId="2696"/>
        <pc:sldMkLst>
          <pc:docMk/>
          <pc:sldMk cId="939514328" sldId="284"/>
        </pc:sldMkLst>
      </pc:sldChg>
      <pc:sldChg chg="del">
        <pc:chgData name="Steiner, Stephen" userId="6eeaf8fa-7770-4643-a117-c16d7eb8eed8" providerId="ADAL" clId="{79427DD0-7411-45FF-92AB-5C6F68AB2ED3}" dt="2021-06-28T16:24:42.421" v="1051" actId="2696"/>
        <pc:sldMkLst>
          <pc:docMk/>
          <pc:sldMk cId="610297942" sldId="394"/>
        </pc:sldMkLst>
      </pc:sldChg>
      <pc:sldChg chg="del">
        <pc:chgData name="Steiner, Stephen" userId="6eeaf8fa-7770-4643-a117-c16d7eb8eed8" providerId="ADAL" clId="{79427DD0-7411-45FF-92AB-5C6F68AB2ED3}" dt="2021-06-28T16:24:41.678" v="1037" actId="2696"/>
        <pc:sldMkLst>
          <pc:docMk/>
          <pc:sldMk cId="0" sldId="426"/>
        </pc:sldMkLst>
      </pc:sldChg>
      <pc:sldChg chg="del">
        <pc:chgData name="Steiner, Stephen" userId="6eeaf8fa-7770-4643-a117-c16d7eb8eed8" providerId="ADAL" clId="{79427DD0-7411-45FF-92AB-5C6F68AB2ED3}" dt="2021-06-28T16:24:42.446" v="1052" actId="2696"/>
        <pc:sldMkLst>
          <pc:docMk/>
          <pc:sldMk cId="263431720" sldId="484"/>
        </pc:sldMkLst>
      </pc:sldChg>
      <pc:sldChg chg="del">
        <pc:chgData name="Steiner, Stephen" userId="6eeaf8fa-7770-4643-a117-c16d7eb8eed8" providerId="ADAL" clId="{79427DD0-7411-45FF-92AB-5C6F68AB2ED3}" dt="2021-06-28T16:24:41.389" v="1031" actId="2696"/>
        <pc:sldMkLst>
          <pc:docMk/>
          <pc:sldMk cId="937906714" sldId="485"/>
        </pc:sldMkLst>
      </pc:sldChg>
      <pc:sldChg chg="addSp delSp modSp del">
        <pc:chgData name="Steiner, Stephen" userId="6eeaf8fa-7770-4643-a117-c16d7eb8eed8" providerId="ADAL" clId="{79427DD0-7411-45FF-92AB-5C6F68AB2ED3}" dt="2021-06-28T16:24:42.650" v="1058" actId="2696"/>
        <pc:sldMkLst>
          <pc:docMk/>
          <pc:sldMk cId="3342939540" sldId="512"/>
        </pc:sldMkLst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4" creationId="{EDA68657-CADF-4607-ADA5-60D2152EF34D}"/>
          </ac:spMkLst>
        </pc:spChg>
        <pc:spChg chg="add mod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5" creationId="{CFD4D6DE-44FF-4DCE-BFC0-01ED06E5ACA3}"/>
          </ac:spMkLst>
        </pc:spChg>
        <pc:spChg chg="add mod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7" creationId="{2EEDEF36-3E93-4F84-A71E-CF62BAF81307}"/>
          </ac:spMkLst>
        </pc:spChg>
        <pc:spChg chg="add mod">
          <ac:chgData name="Steiner, Stephen" userId="6eeaf8fa-7770-4643-a117-c16d7eb8eed8" providerId="ADAL" clId="{79427DD0-7411-45FF-92AB-5C6F68AB2ED3}" dt="2021-06-25T22:02:37.196" v="752" actId="20577"/>
          <ac:spMkLst>
            <pc:docMk/>
            <pc:sldMk cId="3342939540" sldId="512"/>
            <ac:spMk id="8" creationId="{4EB1B7DF-2510-4C38-B442-CD729EFDD00B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11" creationId="{00000000-0000-0000-0000-000000000000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25" creationId="{0DD6117F-78D9-4C59-859B-FF53ED3B5944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26" creationId="{E496FD15-E39B-4A36-A588-65315A65D86D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28" creationId="{BB16731A-824E-4C12-97BA-3655D25616C3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30" creationId="{A08F416D-396C-41E5-9C86-BEE94441516D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32" creationId="{199469F3-117C-4233-ADD0-38BA94CDB6B4}"/>
          </ac:spMkLst>
        </pc:spChg>
        <pc:spChg chg="del">
          <ac:chgData name="Steiner, Stephen" userId="6eeaf8fa-7770-4643-a117-c16d7eb8eed8" providerId="ADAL" clId="{79427DD0-7411-45FF-92AB-5C6F68AB2ED3}" dt="2021-06-21T17:10:37.505" v="140" actId="478"/>
          <ac:spMkLst>
            <pc:docMk/>
            <pc:sldMk cId="3342939540" sldId="512"/>
            <ac:spMk id="33" creationId="{C5D54561-2F7F-4033-B41D-FEE9927D124F}"/>
          </ac:spMkLst>
        </pc:spChg>
        <pc:graphicFrameChg chg="del">
          <ac:chgData name="Steiner, Stephen" userId="6eeaf8fa-7770-4643-a117-c16d7eb8eed8" providerId="ADAL" clId="{79427DD0-7411-45FF-92AB-5C6F68AB2ED3}" dt="2021-06-21T17:10:37.505" v="140" actId="478"/>
          <ac:graphicFrameMkLst>
            <pc:docMk/>
            <pc:sldMk cId="3342939540" sldId="512"/>
            <ac:graphicFrameMk id="3" creationId="{DE3B53B7-9C9D-4713-A442-50B4A3EF6DF8}"/>
          </ac:graphicFrameMkLst>
        </pc:graphicFrameChg>
        <pc:graphicFrameChg chg="del">
          <ac:chgData name="Steiner, Stephen" userId="6eeaf8fa-7770-4643-a117-c16d7eb8eed8" providerId="ADAL" clId="{79427DD0-7411-45FF-92AB-5C6F68AB2ED3}" dt="2021-06-21T17:10:37.505" v="140" actId="478"/>
          <ac:graphicFrameMkLst>
            <pc:docMk/>
            <pc:sldMk cId="3342939540" sldId="512"/>
            <ac:graphicFrameMk id="20" creationId="{D154DDEA-EC24-4ACF-8A46-052C54E6D8BE}"/>
          </ac:graphicFrameMkLst>
        </pc:graphicFrameChg>
        <pc:picChg chg="del">
          <ac:chgData name="Steiner, Stephen" userId="6eeaf8fa-7770-4643-a117-c16d7eb8eed8" providerId="ADAL" clId="{79427DD0-7411-45FF-92AB-5C6F68AB2ED3}" dt="2021-06-21T17:10:37.505" v="140" actId="478"/>
          <ac:picMkLst>
            <pc:docMk/>
            <pc:sldMk cId="3342939540" sldId="512"/>
            <ac:picMk id="51" creationId="{601CC05B-C2ED-4838-9A68-A00C1D6DD2D4}"/>
          </ac:picMkLst>
        </pc:picChg>
        <pc:picChg chg="del">
          <ac:chgData name="Steiner, Stephen" userId="6eeaf8fa-7770-4643-a117-c16d7eb8eed8" providerId="ADAL" clId="{79427DD0-7411-45FF-92AB-5C6F68AB2ED3}" dt="2021-06-21T17:10:37.505" v="140" actId="478"/>
          <ac:picMkLst>
            <pc:docMk/>
            <pc:sldMk cId="3342939540" sldId="512"/>
            <ac:picMk id="53" creationId="{AA9AFB13-351D-4985-9B1A-59D14033D379}"/>
          </ac:picMkLst>
        </pc:picChg>
        <pc:picChg chg="del">
          <ac:chgData name="Steiner, Stephen" userId="6eeaf8fa-7770-4643-a117-c16d7eb8eed8" providerId="ADAL" clId="{79427DD0-7411-45FF-92AB-5C6F68AB2ED3}" dt="2021-06-21T17:10:37.505" v="140" actId="478"/>
          <ac:picMkLst>
            <pc:docMk/>
            <pc:sldMk cId="3342939540" sldId="512"/>
            <ac:picMk id="55" creationId="{750F5122-557E-423F-880D-5709D1F7D297}"/>
          </ac:picMkLst>
        </pc:picChg>
        <pc:picChg chg="del">
          <ac:chgData name="Steiner, Stephen" userId="6eeaf8fa-7770-4643-a117-c16d7eb8eed8" providerId="ADAL" clId="{79427DD0-7411-45FF-92AB-5C6F68AB2ED3}" dt="2021-06-21T17:10:37.505" v="140" actId="478"/>
          <ac:picMkLst>
            <pc:docMk/>
            <pc:sldMk cId="3342939540" sldId="512"/>
            <ac:picMk id="58" creationId="{26855BEB-A2EF-4CD3-82F9-A8B22DE32F91}"/>
          </ac:picMkLst>
        </pc:picChg>
      </pc:sldChg>
      <pc:sldChg chg="del">
        <pc:chgData name="Steiner, Stephen" userId="6eeaf8fa-7770-4643-a117-c16d7eb8eed8" providerId="ADAL" clId="{79427DD0-7411-45FF-92AB-5C6F68AB2ED3}" dt="2021-06-28T16:24:42.615" v="1057" actId="2696"/>
        <pc:sldMkLst>
          <pc:docMk/>
          <pc:sldMk cId="1801540542" sldId="564"/>
        </pc:sldMkLst>
      </pc:sldChg>
      <pc:sldChg chg="del">
        <pc:chgData name="Steiner, Stephen" userId="6eeaf8fa-7770-4643-a117-c16d7eb8eed8" providerId="ADAL" clId="{79427DD0-7411-45FF-92AB-5C6F68AB2ED3}" dt="2021-06-28T16:24:42.107" v="1042" actId="2696"/>
        <pc:sldMkLst>
          <pc:docMk/>
          <pc:sldMk cId="992587377" sldId="1033"/>
        </pc:sldMkLst>
      </pc:sldChg>
      <pc:sldChg chg="del">
        <pc:chgData name="Steiner, Stephen" userId="6eeaf8fa-7770-4643-a117-c16d7eb8eed8" providerId="ADAL" clId="{79427DD0-7411-45FF-92AB-5C6F68AB2ED3}" dt="2021-06-28T16:24:42.180" v="1043" actId="2696"/>
        <pc:sldMkLst>
          <pc:docMk/>
          <pc:sldMk cId="147952697" sldId="1034"/>
        </pc:sldMkLst>
      </pc:sldChg>
      <pc:sldChg chg="del">
        <pc:chgData name="Steiner, Stephen" userId="6eeaf8fa-7770-4643-a117-c16d7eb8eed8" providerId="ADAL" clId="{79427DD0-7411-45FF-92AB-5C6F68AB2ED3}" dt="2021-06-28T16:24:42.205" v="1044" actId="2696"/>
        <pc:sldMkLst>
          <pc:docMk/>
          <pc:sldMk cId="1705110344" sldId="1035"/>
        </pc:sldMkLst>
      </pc:sldChg>
      <pc:sldChg chg="del">
        <pc:chgData name="Steiner, Stephen" userId="6eeaf8fa-7770-4643-a117-c16d7eb8eed8" providerId="ADAL" clId="{79427DD0-7411-45FF-92AB-5C6F68AB2ED3}" dt="2021-06-28T16:24:42.240" v="1045" actId="2696"/>
        <pc:sldMkLst>
          <pc:docMk/>
          <pc:sldMk cId="1483219606" sldId="1036"/>
        </pc:sldMkLst>
      </pc:sldChg>
      <pc:sldChg chg="del">
        <pc:chgData name="Steiner, Stephen" userId="6eeaf8fa-7770-4643-a117-c16d7eb8eed8" providerId="ADAL" clId="{79427DD0-7411-45FF-92AB-5C6F68AB2ED3}" dt="2021-06-28T16:24:41.514" v="1033" actId="2696"/>
        <pc:sldMkLst>
          <pc:docMk/>
          <pc:sldMk cId="3661968530" sldId="1334"/>
        </pc:sldMkLst>
      </pc:sldChg>
      <pc:sldChg chg="del">
        <pc:chgData name="Steiner, Stephen" userId="6eeaf8fa-7770-4643-a117-c16d7eb8eed8" providerId="ADAL" clId="{79427DD0-7411-45FF-92AB-5C6F68AB2ED3}" dt="2021-06-28T16:24:41.416" v="1032" actId="2696"/>
        <pc:sldMkLst>
          <pc:docMk/>
          <pc:sldMk cId="1928555731" sldId="1471"/>
        </pc:sldMkLst>
      </pc:sldChg>
      <pc:sldChg chg="del">
        <pc:chgData name="Steiner, Stephen" userId="6eeaf8fa-7770-4643-a117-c16d7eb8eed8" providerId="ADAL" clId="{79427DD0-7411-45FF-92AB-5C6F68AB2ED3}" dt="2021-06-28T16:24:41.195" v="1028" actId="2696"/>
        <pc:sldMkLst>
          <pc:docMk/>
          <pc:sldMk cId="0" sldId="6898"/>
        </pc:sldMkLst>
      </pc:sldChg>
      <pc:sldChg chg="del">
        <pc:chgData name="Steiner, Stephen" userId="6eeaf8fa-7770-4643-a117-c16d7eb8eed8" providerId="ADAL" clId="{79427DD0-7411-45FF-92AB-5C6F68AB2ED3}" dt="2021-06-28T16:24:41.152" v="1027" actId="2696"/>
        <pc:sldMkLst>
          <pc:docMk/>
          <pc:sldMk cId="0" sldId="6946"/>
        </pc:sldMkLst>
      </pc:sldChg>
      <pc:sldChg chg="del">
        <pc:chgData name="Steiner, Stephen" userId="6eeaf8fa-7770-4643-a117-c16d7eb8eed8" providerId="ADAL" clId="{79427DD0-7411-45FF-92AB-5C6F68AB2ED3}" dt="2021-06-28T16:24:41.593" v="1035" actId="2696"/>
        <pc:sldMkLst>
          <pc:docMk/>
          <pc:sldMk cId="0" sldId="6954"/>
        </pc:sldMkLst>
      </pc:sldChg>
      <pc:sldChg chg="del">
        <pc:chgData name="Steiner, Stephen" userId="6eeaf8fa-7770-4643-a117-c16d7eb8eed8" providerId="ADAL" clId="{79427DD0-7411-45FF-92AB-5C6F68AB2ED3}" dt="2021-06-28T16:24:42.254" v="1046" actId="2696"/>
        <pc:sldMkLst>
          <pc:docMk/>
          <pc:sldMk cId="0" sldId="6993"/>
        </pc:sldMkLst>
      </pc:sldChg>
      <pc:sldChg chg="del">
        <pc:chgData name="Steiner, Stephen" userId="6eeaf8fa-7770-4643-a117-c16d7eb8eed8" providerId="ADAL" clId="{79427DD0-7411-45FF-92AB-5C6F68AB2ED3}" dt="2021-06-28T16:24:41.628" v="1036" actId="2696"/>
        <pc:sldMkLst>
          <pc:docMk/>
          <pc:sldMk cId="0" sldId="7000"/>
        </pc:sldMkLst>
      </pc:sldChg>
      <pc:sldChg chg="del">
        <pc:chgData name="Steiner, Stephen" userId="6eeaf8fa-7770-4643-a117-c16d7eb8eed8" providerId="ADAL" clId="{79427DD0-7411-45FF-92AB-5C6F68AB2ED3}" dt="2021-06-28T16:24:41.132" v="1026" actId="2696"/>
        <pc:sldMkLst>
          <pc:docMk/>
          <pc:sldMk cId="0" sldId="7008"/>
        </pc:sldMkLst>
      </pc:sldChg>
      <pc:sldChg chg="del">
        <pc:chgData name="Steiner, Stephen" userId="6eeaf8fa-7770-4643-a117-c16d7eb8eed8" providerId="ADAL" clId="{79427DD0-7411-45FF-92AB-5C6F68AB2ED3}" dt="2021-06-28T16:24:41.742" v="1038" actId="2696"/>
        <pc:sldMkLst>
          <pc:docMk/>
          <pc:sldMk cId="0" sldId="7032"/>
        </pc:sldMkLst>
      </pc:sldChg>
      <pc:sldChg chg="del">
        <pc:chgData name="Steiner, Stephen" userId="6eeaf8fa-7770-4643-a117-c16d7eb8eed8" providerId="ADAL" clId="{79427DD0-7411-45FF-92AB-5C6F68AB2ED3}" dt="2021-06-28T16:24:41.548" v="1034" actId="2696"/>
        <pc:sldMkLst>
          <pc:docMk/>
          <pc:sldMk cId="108588940" sldId="7043"/>
        </pc:sldMkLst>
      </pc:sldChg>
      <pc:sldChg chg="del">
        <pc:chgData name="Steiner, Stephen" userId="6eeaf8fa-7770-4643-a117-c16d7eb8eed8" providerId="ADAL" clId="{79427DD0-7411-45FF-92AB-5C6F68AB2ED3}" dt="2021-06-28T16:24:42.480" v="1053" actId="2696"/>
        <pc:sldMkLst>
          <pc:docMk/>
          <pc:sldMk cId="1348596935" sldId="7046"/>
        </pc:sldMkLst>
      </pc:sldChg>
      <pc:sldChg chg="del">
        <pc:chgData name="Steiner, Stephen" userId="6eeaf8fa-7770-4643-a117-c16d7eb8eed8" providerId="ADAL" clId="{79427DD0-7411-45FF-92AB-5C6F68AB2ED3}" dt="2021-06-28T16:24:42.508" v="1054" actId="2696"/>
        <pc:sldMkLst>
          <pc:docMk/>
          <pc:sldMk cId="2042333069" sldId="7075"/>
        </pc:sldMkLst>
      </pc:sldChg>
      <pc:sldChg chg="del">
        <pc:chgData name="Steiner, Stephen" userId="6eeaf8fa-7770-4643-a117-c16d7eb8eed8" providerId="ADAL" clId="{79427DD0-7411-45FF-92AB-5C6F68AB2ED3}" dt="2021-06-28T16:24:41.903" v="1041" actId="2696"/>
        <pc:sldMkLst>
          <pc:docMk/>
          <pc:sldMk cId="1080984077" sldId="7084"/>
        </pc:sldMkLst>
      </pc:sldChg>
      <pc:sldChg chg="del">
        <pc:chgData name="Steiner, Stephen" userId="6eeaf8fa-7770-4643-a117-c16d7eb8eed8" providerId="ADAL" clId="{79427DD0-7411-45FF-92AB-5C6F68AB2ED3}" dt="2021-06-28T16:24:41.787" v="1039" actId="2696"/>
        <pc:sldMkLst>
          <pc:docMk/>
          <pc:sldMk cId="1862738312" sldId="7094"/>
        </pc:sldMkLst>
      </pc:sldChg>
      <pc:sldChg chg="del">
        <pc:chgData name="Steiner, Stephen" userId="6eeaf8fa-7770-4643-a117-c16d7eb8eed8" providerId="ADAL" clId="{79427DD0-7411-45FF-92AB-5C6F68AB2ED3}" dt="2021-06-28T16:24:41.338" v="1030" actId="2696"/>
        <pc:sldMkLst>
          <pc:docMk/>
          <pc:sldMk cId="1872758493" sldId="7095"/>
        </pc:sldMkLst>
      </pc:sldChg>
      <pc:sldChg chg="del">
        <pc:chgData name="Steiner, Stephen" userId="6eeaf8fa-7770-4643-a117-c16d7eb8eed8" providerId="ADAL" clId="{79427DD0-7411-45FF-92AB-5C6F68AB2ED3}" dt="2021-06-28T16:24:41.822" v="1040" actId="2696"/>
        <pc:sldMkLst>
          <pc:docMk/>
          <pc:sldMk cId="2963536426" sldId="7097"/>
        </pc:sldMkLst>
      </pc:sldChg>
      <pc:sldChg chg="del">
        <pc:chgData name="Steiner, Stephen" userId="6eeaf8fa-7770-4643-a117-c16d7eb8eed8" providerId="ADAL" clId="{79427DD0-7411-45FF-92AB-5C6F68AB2ED3}" dt="2021-06-28T16:24:42.346" v="1049" actId="2696"/>
        <pc:sldMkLst>
          <pc:docMk/>
          <pc:sldMk cId="1714741310" sldId="7099"/>
        </pc:sldMkLst>
      </pc:sldChg>
      <pc:sldChg chg="modSp modTransition">
        <pc:chgData name="Steiner, Stephen" userId="6eeaf8fa-7770-4643-a117-c16d7eb8eed8" providerId="ADAL" clId="{79427DD0-7411-45FF-92AB-5C6F68AB2ED3}" dt="2021-06-29T13:40:46.469" v="6295"/>
        <pc:sldMkLst>
          <pc:docMk/>
          <pc:sldMk cId="289030122" sldId="7305"/>
        </pc:sldMkLst>
        <pc:spChg chg="mod">
          <ac:chgData name="Steiner, Stephen" userId="6eeaf8fa-7770-4643-a117-c16d7eb8eed8" providerId="ADAL" clId="{79427DD0-7411-45FF-92AB-5C6F68AB2ED3}" dt="2021-06-21T16:39:18.666" v="90" actId="20577"/>
          <ac:spMkLst>
            <pc:docMk/>
            <pc:sldMk cId="289030122" sldId="7305"/>
            <ac:spMk id="2" creationId="{EB3B16F1-F72D-49E1-988F-E59E23AF1028}"/>
          </ac:spMkLst>
        </pc:spChg>
        <pc:spChg chg="mod">
          <ac:chgData name="Steiner, Stephen" userId="6eeaf8fa-7770-4643-a117-c16d7eb8eed8" providerId="ADAL" clId="{79427DD0-7411-45FF-92AB-5C6F68AB2ED3}" dt="2021-06-21T16:39:29.380" v="116" actId="20577"/>
          <ac:spMkLst>
            <pc:docMk/>
            <pc:sldMk cId="289030122" sldId="7305"/>
            <ac:spMk id="3" creationId="{95DD1527-D460-4EEF-BA23-41672CF81C5D}"/>
          </ac:spMkLst>
        </pc:spChg>
        <pc:spChg chg="mod">
          <ac:chgData name="Steiner, Stephen" userId="6eeaf8fa-7770-4643-a117-c16d7eb8eed8" providerId="ADAL" clId="{79427DD0-7411-45FF-92AB-5C6F68AB2ED3}" dt="2021-06-21T17:05:40.462" v="139" actId="20577"/>
          <ac:spMkLst>
            <pc:docMk/>
            <pc:sldMk cId="289030122" sldId="7305"/>
            <ac:spMk id="6" creationId="{41B02E79-5289-4D64-ADDE-FC2E7A4A2F53}"/>
          </ac:spMkLst>
        </pc:spChg>
      </pc:sldChg>
      <pc:sldChg chg="del">
        <pc:chgData name="Steiner, Stephen" userId="6eeaf8fa-7770-4643-a117-c16d7eb8eed8" providerId="ADAL" clId="{79427DD0-7411-45FF-92AB-5C6F68AB2ED3}" dt="2021-06-28T16:24:42.371" v="1050" actId="2696"/>
        <pc:sldMkLst>
          <pc:docMk/>
          <pc:sldMk cId="1109095332" sldId="7311"/>
        </pc:sldMkLst>
      </pc:sldChg>
      <pc:sldChg chg="addSp delSp modSp modTransition">
        <pc:chgData name="Steiner, Stephen" userId="6eeaf8fa-7770-4643-a117-c16d7eb8eed8" providerId="ADAL" clId="{79427DD0-7411-45FF-92AB-5C6F68AB2ED3}" dt="2021-06-30T00:31:01.031" v="9723" actId="20577"/>
        <pc:sldMkLst>
          <pc:docMk/>
          <pc:sldMk cId="1937903396" sldId="7312"/>
        </pc:sldMkLst>
        <pc:spChg chg="del mod">
          <ac:chgData name="Steiner, Stephen" userId="6eeaf8fa-7770-4643-a117-c16d7eb8eed8" providerId="ADAL" clId="{79427DD0-7411-45FF-92AB-5C6F68AB2ED3}" dt="2021-06-28T15:55:11.324" v="789" actId="478"/>
          <ac:spMkLst>
            <pc:docMk/>
            <pc:sldMk cId="1937903396" sldId="7312"/>
            <ac:spMk id="3" creationId="{0F0A582A-B018-46DE-A90A-D8D75971BEA5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18" creationId="{D576E711-B29A-4C2C-83EF-663DC137E5FB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19" creationId="{6CDB497D-B715-4E11-8CEF-4FAEF17E7DB1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0" creationId="{E0C321B5-CCAA-4BA4-A8BF-3E2EFD0FF7E5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1" creationId="{99D05AB5-15FB-43CD-A2CD-76EB140FCF09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2" creationId="{C0301867-62CE-4EF7-A61D-E58CFAF8A587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3" creationId="{ED0390C3-2121-4357-A466-9C013A30C396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4" creationId="{566F759F-3F7B-4AB2-9D11-DD242DA04C2E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5" creationId="{E0255321-B779-4F6B-A415-816ECE4E618F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6" creationId="{516DBB58-FA5C-4C8D-B6FC-69ED2EF2599E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7" creationId="{1BC41FF5-C59B-475C-AED4-39C7F3F84FC7}"/>
          </ac:spMkLst>
        </pc:spChg>
        <pc:spChg chg="mod">
          <ac:chgData name="Steiner, Stephen" userId="6eeaf8fa-7770-4643-a117-c16d7eb8eed8" providerId="ADAL" clId="{79427DD0-7411-45FF-92AB-5C6F68AB2ED3}" dt="2021-06-28T15:55:00.758" v="780" actId="20577"/>
          <ac:spMkLst>
            <pc:docMk/>
            <pc:sldMk cId="1937903396" sldId="7312"/>
            <ac:spMk id="28" creationId="{7EB942DD-11F7-4577-B6F4-85682ACD0E06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29" creationId="{013E7915-B6F2-4126-9E47-033C99496A69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30" creationId="{1B884FDE-8318-4CBF-BDC0-D9C05EF1FE6D}"/>
          </ac:spMkLst>
        </pc:spChg>
        <pc:spChg chg="add mod">
          <ac:chgData name="Steiner, Stephen" userId="6eeaf8fa-7770-4643-a117-c16d7eb8eed8" providerId="ADAL" clId="{79427DD0-7411-45FF-92AB-5C6F68AB2ED3}" dt="2021-06-30T00:31:01.031" v="9723" actId="20577"/>
          <ac:spMkLst>
            <pc:docMk/>
            <pc:sldMk cId="1937903396" sldId="7312"/>
            <ac:spMk id="31" creationId="{EA271C17-B4C7-4A32-A745-207922E1FA16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43" creationId="{776587AC-0B70-45CB-B26F-F2F44F546F0D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44" creationId="{00B402CE-50B7-40CC-8EB7-03C424CF1D68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45" creationId="{2558810F-9FF4-4605-813E-15E7756C45AF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46" creationId="{AF378F3D-2844-451A-A20A-E4A79F571E3B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47" creationId="{DBCBAFA9-835A-4ADC-BAE1-6660D0A3AC34}"/>
          </ac:spMkLst>
        </pc:spChg>
        <pc:spChg chg="del">
          <ac:chgData name="Steiner, Stephen" userId="6eeaf8fa-7770-4643-a117-c16d7eb8eed8" providerId="ADAL" clId="{79427DD0-7411-45FF-92AB-5C6F68AB2ED3}" dt="2021-06-28T15:54:35.140" v="753" actId="478"/>
          <ac:spMkLst>
            <pc:docMk/>
            <pc:sldMk cId="1937903396" sldId="7312"/>
            <ac:spMk id="48" creationId="{EA6D0362-5390-46C8-9DC0-92A8AD8F814E}"/>
          </ac:spMkLst>
        </pc:spChg>
      </pc:sldChg>
      <pc:sldChg chg="addSp delSp modSp add mod modTransition modClrScheme chgLayout">
        <pc:chgData name="Steiner, Stephen" userId="6eeaf8fa-7770-4643-a117-c16d7eb8eed8" providerId="ADAL" clId="{79427DD0-7411-45FF-92AB-5C6F68AB2ED3}" dt="2021-06-30T00:32:16.624" v="9725" actId="14100"/>
        <pc:sldMkLst>
          <pc:docMk/>
          <pc:sldMk cId="1920032425" sldId="7313"/>
        </pc:sldMkLst>
        <pc:spChg chg="add del mod">
          <ac:chgData name="Steiner, Stephen" userId="6eeaf8fa-7770-4643-a117-c16d7eb8eed8" providerId="ADAL" clId="{79427DD0-7411-45FF-92AB-5C6F68AB2ED3}" dt="2021-06-28T17:57:22.754" v="3220"/>
          <ac:spMkLst>
            <pc:docMk/>
            <pc:sldMk cId="1920032425" sldId="7313"/>
            <ac:spMk id="3" creationId="{10BC81DB-6103-4DE1-8D72-69A039641BE8}"/>
          </ac:spMkLst>
        </pc:spChg>
        <pc:spChg chg="add del mod">
          <ac:chgData name="Steiner, Stephen" userId="6eeaf8fa-7770-4643-a117-c16d7eb8eed8" providerId="ADAL" clId="{79427DD0-7411-45FF-92AB-5C6F68AB2ED3}" dt="2021-06-28T16:40:51.357" v="1441" actId="11529"/>
          <ac:spMkLst>
            <pc:docMk/>
            <pc:sldMk cId="1920032425" sldId="7313"/>
            <ac:spMk id="5" creationId="{2FCDECB4-75A4-44C4-8534-003960251657}"/>
          </ac:spMkLst>
        </pc:spChg>
        <pc:spChg chg="add del mod">
          <ac:chgData name="Steiner, Stephen" userId="6eeaf8fa-7770-4643-a117-c16d7eb8eed8" providerId="ADAL" clId="{79427DD0-7411-45FF-92AB-5C6F68AB2ED3}" dt="2021-06-28T17:57:22.754" v="3220"/>
          <ac:spMkLst>
            <pc:docMk/>
            <pc:sldMk cId="1920032425" sldId="7313"/>
            <ac:spMk id="6" creationId="{DB4FDB1F-1D40-42BB-8808-A5CF320AA941}"/>
          </ac:spMkLst>
        </pc:spChg>
        <pc:spChg chg="add del mod">
          <ac:chgData name="Steiner, Stephen" userId="6eeaf8fa-7770-4643-a117-c16d7eb8eed8" providerId="ADAL" clId="{79427DD0-7411-45FF-92AB-5C6F68AB2ED3}" dt="2021-06-28T17:57:22.754" v="3220"/>
          <ac:spMkLst>
            <pc:docMk/>
            <pc:sldMk cId="1920032425" sldId="7313"/>
            <ac:spMk id="7" creationId="{3536139F-20F3-4F87-859E-211DBB6C2729}"/>
          </ac:spMkLst>
        </pc:spChg>
        <pc:spChg chg="add del mod">
          <ac:chgData name="Steiner, Stephen" userId="6eeaf8fa-7770-4643-a117-c16d7eb8eed8" providerId="ADAL" clId="{79427DD0-7411-45FF-92AB-5C6F68AB2ED3}" dt="2021-06-28T19:47:39.295" v="3968"/>
          <ac:spMkLst>
            <pc:docMk/>
            <pc:sldMk cId="1920032425" sldId="7313"/>
            <ac:spMk id="8" creationId="{A3DF33B4-4E1A-49E9-8DB9-96A96F32C5A4}"/>
          </ac:spMkLst>
        </pc:spChg>
        <pc:spChg chg="add del mod">
          <ac:chgData name="Steiner, Stephen" userId="6eeaf8fa-7770-4643-a117-c16d7eb8eed8" providerId="ADAL" clId="{79427DD0-7411-45FF-92AB-5C6F68AB2ED3}" dt="2021-06-28T17:57:22.754" v="3220"/>
          <ac:spMkLst>
            <pc:docMk/>
            <pc:sldMk cId="1920032425" sldId="7313"/>
            <ac:spMk id="13" creationId="{93BD360A-DCEC-4B0F-AA3F-DDEF993F3244}"/>
          </ac:spMkLst>
        </pc:spChg>
        <pc:spChg chg="add mod">
          <ac:chgData name="Steiner, Stephen" userId="6eeaf8fa-7770-4643-a117-c16d7eb8eed8" providerId="ADAL" clId="{79427DD0-7411-45FF-92AB-5C6F68AB2ED3}" dt="2021-06-28T21:13:12.896" v="5346" actId="20577"/>
          <ac:spMkLst>
            <pc:docMk/>
            <pc:sldMk cId="1920032425" sldId="7313"/>
            <ac:spMk id="20" creationId="{4E90924C-32D1-4F74-B035-F0DDE6DDE3A2}"/>
          </ac:spMkLst>
        </pc:spChg>
        <pc:spChg chg="mod">
          <ac:chgData name="Steiner, Stephen" userId="6eeaf8fa-7770-4643-a117-c16d7eb8eed8" providerId="ADAL" clId="{79427DD0-7411-45FF-92AB-5C6F68AB2ED3}" dt="2021-06-28T16:35:34.811" v="1375" actId="26606"/>
          <ac:spMkLst>
            <pc:docMk/>
            <pc:sldMk cId="1920032425" sldId="7313"/>
            <ac:spMk id="28" creationId="{7EB942DD-11F7-4577-B6F4-85682ACD0E06}"/>
          </ac:spMkLst>
        </pc:spChg>
        <pc:spChg chg="del">
          <ac:chgData name="Steiner, Stephen" userId="6eeaf8fa-7770-4643-a117-c16d7eb8eed8" providerId="ADAL" clId="{79427DD0-7411-45FF-92AB-5C6F68AB2ED3}" dt="2021-06-28T16:26:12.987" v="1097" actId="478"/>
          <ac:spMkLst>
            <pc:docMk/>
            <pc:sldMk cId="1920032425" sldId="7313"/>
            <ac:spMk id="31" creationId="{EA271C17-B4C7-4A32-A745-207922E1FA16}"/>
          </ac:spMkLst>
        </pc:spChg>
        <pc:spChg chg="add del">
          <ac:chgData name="Steiner, Stephen" userId="6eeaf8fa-7770-4643-a117-c16d7eb8eed8" providerId="ADAL" clId="{79427DD0-7411-45FF-92AB-5C6F68AB2ED3}" dt="2021-06-28T16:35:19.982" v="1366" actId="26606"/>
          <ac:spMkLst>
            <pc:docMk/>
            <pc:sldMk cId="1920032425" sldId="7313"/>
            <ac:spMk id="33" creationId="{9B03034A-4EDE-498A-88D4-BEE6DE2E8A9B}"/>
          </ac:spMkLst>
        </pc:spChg>
        <pc:spChg chg="add del mod">
          <ac:chgData name="Steiner, Stephen" userId="6eeaf8fa-7770-4643-a117-c16d7eb8eed8" providerId="ADAL" clId="{79427DD0-7411-45FF-92AB-5C6F68AB2ED3}" dt="2021-06-28T16:35:21.147" v="1368" actId="26606"/>
          <ac:spMkLst>
            <pc:docMk/>
            <pc:sldMk cId="1920032425" sldId="7313"/>
            <ac:spMk id="35" creationId="{F991D839-B64F-45B9-BC07-376874962C8A}"/>
          </ac:spMkLst>
        </pc:spChg>
        <pc:spChg chg="add del mod">
          <ac:chgData name="Steiner, Stephen" userId="6eeaf8fa-7770-4643-a117-c16d7eb8eed8" providerId="ADAL" clId="{79427DD0-7411-45FF-92AB-5C6F68AB2ED3}" dt="2021-06-28T16:35:22.618" v="1370" actId="26606"/>
          <ac:spMkLst>
            <pc:docMk/>
            <pc:sldMk cId="1920032425" sldId="7313"/>
            <ac:spMk id="37" creationId="{E0B2D064-D129-4872-906D-57830957775E}"/>
          </ac:spMkLst>
        </pc:spChg>
        <pc:spChg chg="add del">
          <ac:chgData name="Steiner, Stephen" userId="6eeaf8fa-7770-4643-a117-c16d7eb8eed8" providerId="ADAL" clId="{79427DD0-7411-45FF-92AB-5C6F68AB2ED3}" dt="2021-06-28T16:35:31.628" v="1372" actId="26606"/>
          <ac:spMkLst>
            <pc:docMk/>
            <pc:sldMk cId="1920032425" sldId="7313"/>
            <ac:spMk id="39" creationId="{9B03034A-4EDE-498A-88D4-BEE6DE2E8A9B}"/>
          </ac:spMkLst>
        </pc:spChg>
        <pc:spChg chg="add del mod">
          <ac:chgData name="Steiner, Stephen" userId="6eeaf8fa-7770-4643-a117-c16d7eb8eed8" providerId="ADAL" clId="{79427DD0-7411-45FF-92AB-5C6F68AB2ED3}" dt="2021-06-28T16:35:34.803" v="1374" actId="26606"/>
          <ac:spMkLst>
            <pc:docMk/>
            <pc:sldMk cId="1920032425" sldId="7313"/>
            <ac:spMk id="41" creationId="{CA7B7846-C91F-402F-B9B2-F9482A48B5B5}"/>
          </ac:spMkLst>
        </pc:spChg>
        <pc:spChg chg="add del">
          <ac:chgData name="Steiner, Stephen" userId="6eeaf8fa-7770-4643-a117-c16d7eb8eed8" providerId="ADAL" clId="{79427DD0-7411-45FF-92AB-5C6F68AB2ED3}" dt="2021-06-28T19:58:15.521" v="4510" actId="478"/>
          <ac:spMkLst>
            <pc:docMk/>
            <pc:sldMk cId="1920032425" sldId="7313"/>
            <ac:spMk id="43" creationId="{9B03034A-4EDE-498A-88D4-BEE6DE2E8A9B}"/>
          </ac:spMkLst>
        </pc:spChg>
        <pc:picChg chg="add del mod">
          <ac:chgData name="Steiner, Stephen" userId="6eeaf8fa-7770-4643-a117-c16d7eb8eed8" providerId="ADAL" clId="{79427DD0-7411-45FF-92AB-5C6F68AB2ED3}" dt="2021-06-28T17:57:22.754" v="3220"/>
          <ac:picMkLst>
            <pc:docMk/>
            <pc:sldMk cId="1920032425" sldId="7313"/>
            <ac:picMk id="2" creationId="{3DCEE1DB-CCC1-488D-9553-739AC834328B}"/>
          </ac:picMkLst>
        </pc:picChg>
        <pc:picChg chg="add del mod">
          <ac:chgData name="Steiner, Stephen" userId="6eeaf8fa-7770-4643-a117-c16d7eb8eed8" providerId="ADAL" clId="{79427DD0-7411-45FF-92AB-5C6F68AB2ED3}" dt="2021-06-28T17:57:22.754" v="3220"/>
          <ac:picMkLst>
            <pc:docMk/>
            <pc:sldMk cId="1920032425" sldId="7313"/>
            <ac:picMk id="4" creationId="{D483A5EA-6C40-4069-BC5D-D7421CB06FF6}"/>
          </ac:picMkLst>
        </pc:picChg>
        <pc:picChg chg="add mod">
          <ac:chgData name="Steiner, Stephen" userId="6eeaf8fa-7770-4643-a117-c16d7eb8eed8" providerId="ADAL" clId="{79427DD0-7411-45FF-92AB-5C6F68AB2ED3}" dt="2021-06-28T19:52:01.450" v="4073" actId="1076"/>
          <ac:picMkLst>
            <pc:docMk/>
            <pc:sldMk cId="1920032425" sldId="7313"/>
            <ac:picMk id="9" creationId="{D2B39BE0-CB17-47F2-AE08-FF8ED4080860}"/>
          </ac:picMkLst>
        </pc:picChg>
        <pc:picChg chg="add mod">
          <ac:chgData name="Steiner, Stephen" userId="6eeaf8fa-7770-4643-a117-c16d7eb8eed8" providerId="ADAL" clId="{79427DD0-7411-45FF-92AB-5C6F68AB2ED3}" dt="2021-06-28T19:55:36.529" v="4245" actId="1076"/>
          <ac:picMkLst>
            <pc:docMk/>
            <pc:sldMk cId="1920032425" sldId="7313"/>
            <ac:picMk id="18" creationId="{BDC51F6E-CFA5-49C0-8ED7-F690DF0D8590}"/>
          </ac:picMkLst>
        </pc:picChg>
        <pc:cxnChg chg="add mod">
          <ac:chgData name="Steiner, Stephen" userId="6eeaf8fa-7770-4643-a117-c16d7eb8eed8" providerId="ADAL" clId="{79427DD0-7411-45FF-92AB-5C6F68AB2ED3}" dt="2021-06-30T00:32:16.624" v="9725" actId="14100"/>
          <ac:cxnSpMkLst>
            <pc:docMk/>
            <pc:sldMk cId="1920032425" sldId="7313"/>
            <ac:cxnSpMk id="11" creationId="{C059326B-8FA2-4BB0-9F5D-BF17C871CBAF}"/>
          </ac:cxnSpMkLst>
        </pc:cxnChg>
        <pc:cxnChg chg="add mod">
          <ac:chgData name="Steiner, Stephen" userId="6eeaf8fa-7770-4643-a117-c16d7eb8eed8" providerId="ADAL" clId="{79427DD0-7411-45FF-92AB-5C6F68AB2ED3}" dt="2021-06-30T00:32:12.874" v="9724" actId="14100"/>
          <ac:cxnSpMkLst>
            <pc:docMk/>
            <pc:sldMk cId="1920032425" sldId="7313"/>
            <ac:cxnSpMk id="14" creationId="{34165C5C-7FD9-42CB-AE0D-5B1CC09D7411}"/>
          </ac:cxnSpMkLst>
        </pc:cxnChg>
      </pc:sldChg>
      <pc:sldChg chg="addSp delSp modSp add modTransition">
        <pc:chgData name="Steiner, Stephen" userId="6eeaf8fa-7770-4643-a117-c16d7eb8eed8" providerId="ADAL" clId="{79427DD0-7411-45FF-92AB-5C6F68AB2ED3}" dt="2021-06-29T13:40:46.469" v="6295"/>
        <pc:sldMkLst>
          <pc:docMk/>
          <pc:sldMk cId="2758477246" sldId="7314"/>
        </pc:sldMkLst>
        <pc:spChg chg="add del mod">
          <ac:chgData name="Steiner, Stephen" userId="6eeaf8fa-7770-4643-a117-c16d7eb8eed8" providerId="ADAL" clId="{79427DD0-7411-45FF-92AB-5C6F68AB2ED3}" dt="2021-06-28T17:57:36.503" v="3222"/>
          <ac:spMkLst>
            <pc:docMk/>
            <pc:sldMk cId="2758477246" sldId="7314"/>
            <ac:spMk id="3" creationId="{BF4BBA1E-5E2C-40F2-BB88-499C69F84239}"/>
          </ac:spMkLst>
        </pc:spChg>
        <pc:spChg chg="add mod">
          <ac:chgData name="Steiner, Stephen" userId="6eeaf8fa-7770-4643-a117-c16d7eb8eed8" providerId="ADAL" clId="{79427DD0-7411-45FF-92AB-5C6F68AB2ED3}" dt="2021-06-28T19:48:39.340" v="4052" actId="20577"/>
          <ac:spMkLst>
            <pc:docMk/>
            <pc:sldMk cId="2758477246" sldId="7314"/>
            <ac:spMk id="9" creationId="{2B1CAF9E-D1F9-43CF-AE1B-C9A28D68F216}"/>
          </ac:spMkLst>
        </pc:spChg>
        <pc:spChg chg="mod">
          <ac:chgData name="Steiner, Stephen" userId="6eeaf8fa-7770-4643-a117-c16d7eb8eed8" providerId="ADAL" clId="{79427DD0-7411-45FF-92AB-5C6F68AB2ED3}" dt="2021-06-28T16:26:23.627" v="1129" actId="20577"/>
          <ac:spMkLst>
            <pc:docMk/>
            <pc:sldMk cId="2758477246" sldId="7314"/>
            <ac:spMk id="28" creationId="{7EB942DD-11F7-4577-B6F4-85682ACD0E06}"/>
          </ac:spMkLst>
        </pc:spChg>
        <pc:spChg chg="add mod">
          <ac:chgData name="Steiner, Stephen" userId="6eeaf8fa-7770-4643-a117-c16d7eb8eed8" providerId="ADAL" clId="{79427DD0-7411-45FF-92AB-5C6F68AB2ED3}" dt="2021-06-28T19:41:34.635" v="3790" actId="14100"/>
          <ac:spMkLst>
            <pc:docMk/>
            <pc:sldMk cId="2758477246" sldId="7314"/>
            <ac:spMk id="30" creationId="{1140F464-02C5-48DC-8160-E9CDDB514E72}"/>
          </ac:spMkLst>
        </pc:spChg>
        <pc:spChg chg="del">
          <ac:chgData name="Steiner, Stephen" userId="6eeaf8fa-7770-4643-a117-c16d7eb8eed8" providerId="ADAL" clId="{79427DD0-7411-45FF-92AB-5C6F68AB2ED3}" dt="2021-06-28T16:26:32.483" v="1130" actId="478"/>
          <ac:spMkLst>
            <pc:docMk/>
            <pc:sldMk cId="2758477246" sldId="7314"/>
            <ac:spMk id="31" creationId="{EA271C17-B4C7-4A32-A745-207922E1FA16}"/>
          </ac:spMkLst>
        </pc:spChg>
        <pc:picChg chg="add del mod">
          <ac:chgData name="Steiner, Stephen" userId="6eeaf8fa-7770-4643-a117-c16d7eb8eed8" providerId="ADAL" clId="{79427DD0-7411-45FF-92AB-5C6F68AB2ED3}" dt="2021-06-28T16:54:48.653" v="2268" actId="478"/>
          <ac:picMkLst>
            <pc:docMk/>
            <pc:sldMk cId="2758477246" sldId="7314"/>
            <ac:picMk id="2" creationId="{4FAFD6BD-CB6A-44BA-8FFE-C16C56776485}"/>
          </ac:picMkLst>
        </pc:picChg>
        <pc:picChg chg="add del mod">
          <ac:chgData name="Steiner, Stephen" userId="6eeaf8fa-7770-4643-a117-c16d7eb8eed8" providerId="ADAL" clId="{79427DD0-7411-45FF-92AB-5C6F68AB2ED3}" dt="2021-06-28T17:57:36.503" v="3222"/>
          <ac:picMkLst>
            <pc:docMk/>
            <pc:sldMk cId="2758477246" sldId="7314"/>
            <ac:picMk id="4" creationId="{A4DE3F80-E09A-48AE-8C7C-5257E98089DD}"/>
          </ac:picMkLst>
        </pc:picChg>
        <pc:picChg chg="add del mod">
          <ac:chgData name="Steiner, Stephen" userId="6eeaf8fa-7770-4643-a117-c16d7eb8eed8" providerId="ADAL" clId="{79427DD0-7411-45FF-92AB-5C6F68AB2ED3}" dt="2021-06-28T16:56:02.198" v="2276" actId="478"/>
          <ac:picMkLst>
            <pc:docMk/>
            <pc:sldMk cId="2758477246" sldId="7314"/>
            <ac:picMk id="5" creationId="{539356D1-FC6A-4EB5-86F9-47AAD44279EE}"/>
          </ac:picMkLst>
        </pc:picChg>
        <pc:picChg chg="add del mod">
          <ac:chgData name="Steiner, Stephen" userId="6eeaf8fa-7770-4643-a117-c16d7eb8eed8" providerId="ADAL" clId="{79427DD0-7411-45FF-92AB-5C6F68AB2ED3}" dt="2021-06-28T17:57:36.503" v="3222"/>
          <ac:picMkLst>
            <pc:docMk/>
            <pc:sldMk cId="2758477246" sldId="7314"/>
            <ac:picMk id="6" creationId="{DEF67702-9A6E-46E2-9BA7-00742C672547}"/>
          </ac:picMkLst>
        </pc:picChg>
        <pc:picChg chg="add mod">
          <ac:chgData name="Steiner, Stephen" userId="6eeaf8fa-7770-4643-a117-c16d7eb8eed8" providerId="ADAL" clId="{79427DD0-7411-45FF-92AB-5C6F68AB2ED3}" dt="2021-06-28T19:34:13.485" v="3678" actId="14100"/>
          <ac:picMkLst>
            <pc:docMk/>
            <pc:sldMk cId="2758477246" sldId="7314"/>
            <ac:picMk id="7" creationId="{17BDE5BD-74C8-4808-AAF3-7F7269DA0565}"/>
          </ac:picMkLst>
        </pc:picChg>
        <pc:picChg chg="add mod">
          <ac:chgData name="Steiner, Stephen" userId="6eeaf8fa-7770-4643-a117-c16d7eb8eed8" providerId="ADAL" clId="{79427DD0-7411-45FF-92AB-5C6F68AB2ED3}" dt="2021-06-28T19:50:45.962" v="4067" actId="14100"/>
          <ac:picMkLst>
            <pc:docMk/>
            <pc:sldMk cId="2758477246" sldId="7314"/>
            <ac:picMk id="8" creationId="{77497664-0180-4F1D-96F4-01EB191648CE}"/>
          </ac:picMkLst>
        </pc:picChg>
        <pc:picChg chg="add mod">
          <ac:chgData name="Steiner, Stephen" userId="6eeaf8fa-7770-4643-a117-c16d7eb8eed8" providerId="ADAL" clId="{79427DD0-7411-45FF-92AB-5C6F68AB2ED3}" dt="2021-06-28T19:35:35.941" v="3687" actId="1076"/>
          <ac:picMkLst>
            <pc:docMk/>
            <pc:sldMk cId="2758477246" sldId="7314"/>
            <ac:picMk id="10" creationId="{0E2D6272-1DA4-4226-8D92-D54FC5AF4E90}"/>
          </ac:picMkLst>
        </pc:picChg>
        <pc:picChg chg="add mod">
          <ac:chgData name="Steiner, Stephen" userId="6eeaf8fa-7770-4643-a117-c16d7eb8eed8" providerId="ADAL" clId="{79427DD0-7411-45FF-92AB-5C6F68AB2ED3}" dt="2021-06-28T19:50:49.442" v="4068" actId="1076"/>
          <ac:picMkLst>
            <pc:docMk/>
            <pc:sldMk cId="2758477246" sldId="7314"/>
            <ac:picMk id="54" creationId="{03183C4D-6943-48F6-9F3E-FE6153000C84}"/>
          </ac:picMkLst>
        </pc:picChg>
        <pc:cxnChg chg="add del mod">
          <ac:chgData name="Steiner, Stephen" userId="6eeaf8fa-7770-4643-a117-c16d7eb8eed8" providerId="ADAL" clId="{79427DD0-7411-45FF-92AB-5C6F68AB2ED3}" dt="2021-06-28T19:36:55.654" v="3772" actId="11529"/>
          <ac:cxnSpMkLst>
            <pc:docMk/>
            <pc:sldMk cId="2758477246" sldId="7314"/>
            <ac:cxnSpMk id="12" creationId="{9CD3A5E7-A7DE-4030-B7E4-A09993C4B8BB}"/>
          </ac:cxnSpMkLst>
        </pc:cxnChg>
        <pc:cxnChg chg="add mod">
          <ac:chgData name="Steiner, Stephen" userId="6eeaf8fa-7770-4643-a117-c16d7eb8eed8" providerId="ADAL" clId="{79427DD0-7411-45FF-92AB-5C6F68AB2ED3}" dt="2021-06-28T19:37:40.356" v="3776" actId="14100"/>
          <ac:cxnSpMkLst>
            <pc:docMk/>
            <pc:sldMk cId="2758477246" sldId="7314"/>
            <ac:cxnSpMk id="14" creationId="{CB26E30F-624A-4DAF-95BA-B1AB57A93BAD}"/>
          </ac:cxnSpMkLst>
        </pc:cxnChg>
        <pc:cxnChg chg="add mod">
          <ac:chgData name="Steiner, Stephen" userId="6eeaf8fa-7770-4643-a117-c16d7eb8eed8" providerId="ADAL" clId="{79427DD0-7411-45FF-92AB-5C6F68AB2ED3}" dt="2021-06-28T19:39:14.331" v="3777" actId="11529"/>
          <ac:cxnSpMkLst>
            <pc:docMk/>
            <pc:sldMk cId="2758477246" sldId="7314"/>
            <ac:cxnSpMk id="19" creationId="{87729FC7-FDA5-4EE5-959F-7612E561672C}"/>
          </ac:cxnSpMkLst>
        </pc:cxnChg>
        <pc:cxnChg chg="add mod">
          <ac:chgData name="Steiner, Stephen" userId="6eeaf8fa-7770-4643-a117-c16d7eb8eed8" providerId="ADAL" clId="{79427DD0-7411-45FF-92AB-5C6F68AB2ED3}" dt="2021-06-28T19:40:43.316" v="3785" actId="14100"/>
          <ac:cxnSpMkLst>
            <pc:docMk/>
            <pc:sldMk cId="2758477246" sldId="7314"/>
            <ac:cxnSpMk id="21" creationId="{AF585541-AC30-4A9C-A0D8-5F256267AA2F}"/>
          </ac:cxnSpMkLst>
        </pc:cxnChg>
        <pc:cxnChg chg="add del mod">
          <ac:chgData name="Steiner, Stephen" userId="6eeaf8fa-7770-4643-a117-c16d7eb8eed8" providerId="ADAL" clId="{79427DD0-7411-45FF-92AB-5C6F68AB2ED3}" dt="2021-06-28T19:48:44.491" v="4053" actId="478"/>
          <ac:cxnSpMkLst>
            <pc:docMk/>
            <pc:sldMk cId="2758477246" sldId="7314"/>
            <ac:cxnSpMk id="33" creationId="{61A30B71-578C-4A37-B72D-476A5A3EFF30}"/>
          </ac:cxnSpMkLst>
        </pc:cxnChg>
        <pc:cxnChg chg="add mod">
          <ac:chgData name="Steiner, Stephen" userId="6eeaf8fa-7770-4643-a117-c16d7eb8eed8" providerId="ADAL" clId="{79427DD0-7411-45FF-92AB-5C6F68AB2ED3}" dt="2021-06-28T19:49:13.769" v="4059" actId="14100"/>
          <ac:cxnSpMkLst>
            <pc:docMk/>
            <pc:sldMk cId="2758477246" sldId="7314"/>
            <ac:cxnSpMk id="41" creationId="{C573EC82-1ECC-4ABE-98A1-E8D8425B8AD4}"/>
          </ac:cxnSpMkLst>
        </pc:cxnChg>
        <pc:cxnChg chg="add mod">
          <ac:chgData name="Steiner, Stephen" userId="6eeaf8fa-7770-4643-a117-c16d7eb8eed8" providerId="ADAL" clId="{79427DD0-7411-45FF-92AB-5C6F68AB2ED3}" dt="2021-06-28T19:49:52.162" v="4063" actId="14100"/>
          <ac:cxnSpMkLst>
            <pc:docMk/>
            <pc:sldMk cId="2758477246" sldId="7314"/>
            <ac:cxnSpMk id="48" creationId="{537DAAEA-6511-413E-A74E-8543EC8D3610}"/>
          </ac:cxnSpMkLst>
        </pc:cxnChg>
        <pc:cxnChg chg="add mod">
          <ac:chgData name="Steiner, Stephen" userId="6eeaf8fa-7770-4643-a117-c16d7eb8eed8" providerId="ADAL" clId="{79427DD0-7411-45FF-92AB-5C6F68AB2ED3}" dt="2021-06-28T19:50:54.578" v="4069" actId="14100"/>
          <ac:cxnSpMkLst>
            <pc:docMk/>
            <pc:sldMk cId="2758477246" sldId="7314"/>
            <ac:cxnSpMk id="53" creationId="{D83B4026-AA36-4768-8265-AE90384E23DF}"/>
          </ac:cxnSpMkLst>
        </pc:cxnChg>
        <pc:cxnChg chg="add mod">
          <ac:chgData name="Steiner, Stephen" userId="6eeaf8fa-7770-4643-a117-c16d7eb8eed8" providerId="ADAL" clId="{79427DD0-7411-45FF-92AB-5C6F68AB2ED3}" dt="2021-06-28T19:51:08.139" v="4070" actId="11529"/>
          <ac:cxnSpMkLst>
            <pc:docMk/>
            <pc:sldMk cId="2758477246" sldId="7314"/>
            <ac:cxnSpMk id="57" creationId="{73D2DC92-C2E2-4C2F-9F7E-B5B9CC3530A5}"/>
          </ac:cxnSpMkLst>
        </pc:cxnChg>
      </pc:sldChg>
      <pc:sldChg chg="addSp delSp modSp add modTransition">
        <pc:chgData name="Steiner, Stephen" userId="6eeaf8fa-7770-4643-a117-c16d7eb8eed8" providerId="ADAL" clId="{79427DD0-7411-45FF-92AB-5C6F68AB2ED3}" dt="2021-06-29T13:40:46.469" v="6295"/>
        <pc:sldMkLst>
          <pc:docMk/>
          <pc:sldMk cId="1855665939" sldId="7315"/>
        </pc:sldMkLst>
        <pc:spChg chg="add mod">
          <ac:chgData name="Steiner, Stephen" userId="6eeaf8fa-7770-4643-a117-c16d7eb8eed8" providerId="ADAL" clId="{79427DD0-7411-45FF-92AB-5C6F68AB2ED3}" dt="2021-06-28T17:55:58.910" v="3219" actId="20577"/>
          <ac:spMkLst>
            <pc:docMk/>
            <pc:sldMk cId="1855665939" sldId="7315"/>
            <ac:spMk id="5" creationId="{7A9D2140-41A8-4622-88EB-119AEA4C5EA5}"/>
          </ac:spMkLst>
        </pc:spChg>
        <pc:spChg chg="mod">
          <ac:chgData name="Steiner, Stephen" userId="6eeaf8fa-7770-4643-a117-c16d7eb8eed8" providerId="ADAL" clId="{79427DD0-7411-45FF-92AB-5C6F68AB2ED3}" dt="2021-06-28T16:27:02.517" v="1168" actId="20577"/>
          <ac:spMkLst>
            <pc:docMk/>
            <pc:sldMk cId="1855665939" sldId="7315"/>
            <ac:spMk id="28" creationId="{7EB942DD-11F7-4577-B6F4-85682ACD0E06}"/>
          </ac:spMkLst>
        </pc:spChg>
        <pc:spChg chg="del">
          <ac:chgData name="Steiner, Stephen" userId="6eeaf8fa-7770-4643-a117-c16d7eb8eed8" providerId="ADAL" clId="{79427DD0-7411-45FF-92AB-5C6F68AB2ED3}" dt="2021-06-28T16:27:11.228" v="1169" actId="478"/>
          <ac:spMkLst>
            <pc:docMk/>
            <pc:sldMk cId="1855665939" sldId="7315"/>
            <ac:spMk id="31" creationId="{EA271C17-B4C7-4A32-A745-207922E1FA16}"/>
          </ac:spMkLst>
        </pc:spChg>
        <pc:picChg chg="add mod">
          <ac:chgData name="Steiner, Stephen" userId="6eeaf8fa-7770-4643-a117-c16d7eb8eed8" providerId="ADAL" clId="{79427DD0-7411-45FF-92AB-5C6F68AB2ED3}" dt="2021-06-28T17:33:38.646" v="2572" actId="1076"/>
          <ac:picMkLst>
            <pc:docMk/>
            <pc:sldMk cId="1855665939" sldId="7315"/>
            <ac:picMk id="2" creationId="{2E9A2D95-7C7B-49E6-8BA8-3ABEFE4385B7}"/>
          </ac:picMkLst>
        </pc:picChg>
        <pc:cxnChg chg="add del mod">
          <ac:chgData name="Steiner, Stephen" userId="6eeaf8fa-7770-4643-a117-c16d7eb8eed8" providerId="ADAL" clId="{79427DD0-7411-45FF-92AB-5C6F68AB2ED3}" dt="2021-06-28T17:34:05.871" v="2574" actId="11529"/>
          <ac:cxnSpMkLst>
            <pc:docMk/>
            <pc:sldMk cId="1855665939" sldId="7315"/>
            <ac:cxnSpMk id="4" creationId="{19B34ACB-C459-4733-B9EF-7732BC4ED077}"/>
          </ac:cxnSpMkLst>
        </pc:cxnChg>
      </pc:sldChg>
      <pc:sldChg chg="del">
        <pc:chgData name="Steiner, Stephen" userId="6eeaf8fa-7770-4643-a117-c16d7eb8eed8" providerId="ADAL" clId="{79427DD0-7411-45FF-92AB-5C6F68AB2ED3}" dt="2021-06-28T16:24:42.276" v="1047" actId="2696"/>
        <pc:sldMkLst>
          <pc:docMk/>
          <pc:sldMk cId="66032228" sldId="7316"/>
        </pc:sldMkLst>
      </pc:sldChg>
      <pc:sldChg chg="addSp delSp modSp add modTransition">
        <pc:chgData name="Steiner, Stephen" userId="6eeaf8fa-7770-4643-a117-c16d7eb8eed8" providerId="ADAL" clId="{79427DD0-7411-45FF-92AB-5C6F68AB2ED3}" dt="2021-06-29T13:40:46.469" v="6295"/>
        <pc:sldMkLst>
          <pc:docMk/>
          <pc:sldMk cId="735484339" sldId="7316"/>
        </pc:sldMkLst>
        <pc:spChg chg="add">
          <ac:chgData name="Steiner, Stephen" userId="6eeaf8fa-7770-4643-a117-c16d7eb8eed8" providerId="ADAL" clId="{79427DD0-7411-45FF-92AB-5C6F68AB2ED3}" dt="2021-06-28T17:57:26.413" v="3221"/>
          <ac:spMkLst>
            <pc:docMk/>
            <pc:sldMk cId="735484339" sldId="7316"/>
            <ac:spMk id="5" creationId="{0C5859A8-0911-4BD6-B437-54C1264C5FCC}"/>
          </ac:spMkLst>
        </pc:spChg>
        <pc:spChg chg="add">
          <ac:chgData name="Steiner, Stephen" userId="6eeaf8fa-7770-4643-a117-c16d7eb8eed8" providerId="ADAL" clId="{79427DD0-7411-45FF-92AB-5C6F68AB2ED3}" dt="2021-06-28T17:57:26.413" v="3221"/>
          <ac:spMkLst>
            <pc:docMk/>
            <pc:sldMk cId="735484339" sldId="7316"/>
            <ac:spMk id="7" creationId="{FE5A7426-1AC2-4727-ADEC-8DD78A722DD9}"/>
          </ac:spMkLst>
        </pc:spChg>
        <pc:spChg chg="add">
          <ac:chgData name="Steiner, Stephen" userId="6eeaf8fa-7770-4643-a117-c16d7eb8eed8" providerId="ADAL" clId="{79427DD0-7411-45FF-92AB-5C6F68AB2ED3}" dt="2021-06-28T17:57:26.413" v="3221"/>
          <ac:spMkLst>
            <pc:docMk/>
            <pc:sldMk cId="735484339" sldId="7316"/>
            <ac:spMk id="8" creationId="{B238C11C-D604-48D4-AF6A-1039C342E199}"/>
          </ac:spMkLst>
        </pc:spChg>
        <pc:spChg chg="add">
          <ac:chgData name="Steiner, Stephen" userId="6eeaf8fa-7770-4643-a117-c16d7eb8eed8" providerId="ADAL" clId="{79427DD0-7411-45FF-92AB-5C6F68AB2ED3}" dt="2021-06-28T17:57:26.413" v="3221"/>
          <ac:spMkLst>
            <pc:docMk/>
            <pc:sldMk cId="735484339" sldId="7316"/>
            <ac:spMk id="9" creationId="{BE7B7CE5-1F0F-4796-BDC6-3B4EA97C13DC}"/>
          </ac:spMkLst>
        </pc:spChg>
        <pc:spChg chg="mod">
          <ac:chgData name="Steiner, Stephen" userId="6eeaf8fa-7770-4643-a117-c16d7eb8eed8" providerId="ADAL" clId="{79427DD0-7411-45FF-92AB-5C6F68AB2ED3}" dt="2021-06-28T16:27:59.875" v="1206" actId="20577"/>
          <ac:spMkLst>
            <pc:docMk/>
            <pc:sldMk cId="735484339" sldId="7316"/>
            <ac:spMk id="28" creationId="{7EB942DD-11F7-4577-B6F4-85682ACD0E06}"/>
          </ac:spMkLst>
        </pc:spChg>
        <pc:spChg chg="del">
          <ac:chgData name="Steiner, Stephen" userId="6eeaf8fa-7770-4643-a117-c16d7eb8eed8" providerId="ADAL" clId="{79427DD0-7411-45FF-92AB-5C6F68AB2ED3}" dt="2021-06-28T16:28:05.770" v="1207" actId="478"/>
          <ac:spMkLst>
            <pc:docMk/>
            <pc:sldMk cId="735484339" sldId="7316"/>
            <ac:spMk id="31" creationId="{EA271C17-B4C7-4A32-A745-207922E1FA16}"/>
          </ac:spMkLst>
        </pc:spChg>
        <pc:picChg chg="add">
          <ac:chgData name="Steiner, Stephen" userId="6eeaf8fa-7770-4643-a117-c16d7eb8eed8" providerId="ADAL" clId="{79427DD0-7411-45FF-92AB-5C6F68AB2ED3}" dt="2021-06-28T17:57:26.413" v="3221"/>
          <ac:picMkLst>
            <pc:docMk/>
            <pc:sldMk cId="735484339" sldId="7316"/>
            <ac:picMk id="4" creationId="{E9ABE571-B493-4FB4-8AAE-705E37731C7D}"/>
          </ac:picMkLst>
        </pc:picChg>
        <pc:picChg chg="add">
          <ac:chgData name="Steiner, Stephen" userId="6eeaf8fa-7770-4643-a117-c16d7eb8eed8" providerId="ADAL" clId="{79427DD0-7411-45FF-92AB-5C6F68AB2ED3}" dt="2021-06-28T17:57:26.413" v="3221"/>
          <ac:picMkLst>
            <pc:docMk/>
            <pc:sldMk cId="735484339" sldId="7316"/>
            <ac:picMk id="6" creationId="{0691F06A-62B0-4ECB-98E8-33341BA6072F}"/>
          </ac:picMkLst>
        </pc:picChg>
      </pc:sldChg>
      <pc:sldChg chg="addSp delSp modSp add modTransition">
        <pc:chgData name="Steiner, Stephen" userId="6eeaf8fa-7770-4643-a117-c16d7eb8eed8" providerId="ADAL" clId="{79427DD0-7411-45FF-92AB-5C6F68AB2ED3}" dt="2021-06-29T13:40:46.469" v="6295"/>
        <pc:sldMkLst>
          <pc:docMk/>
          <pc:sldMk cId="421317893" sldId="7317"/>
        </pc:sldMkLst>
        <pc:spChg chg="add">
          <ac:chgData name="Steiner, Stephen" userId="6eeaf8fa-7770-4643-a117-c16d7eb8eed8" providerId="ADAL" clId="{79427DD0-7411-45FF-92AB-5C6F68AB2ED3}" dt="2021-06-28T17:57:39.479" v="3223"/>
          <ac:spMkLst>
            <pc:docMk/>
            <pc:sldMk cId="421317893" sldId="7317"/>
            <ac:spMk id="4" creationId="{2EEE1182-3557-47ED-AB6A-DD68412EADA7}"/>
          </ac:spMkLst>
        </pc:spChg>
        <pc:spChg chg="mod">
          <ac:chgData name="Steiner, Stephen" userId="6eeaf8fa-7770-4643-a117-c16d7eb8eed8" providerId="ADAL" clId="{79427DD0-7411-45FF-92AB-5C6F68AB2ED3}" dt="2021-06-28T16:29:39.795" v="1242" actId="20577"/>
          <ac:spMkLst>
            <pc:docMk/>
            <pc:sldMk cId="421317893" sldId="7317"/>
            <ac:spMk id="28" creationId="{7EB942DD-11F7-4577-B6F4-85682ACD0E06}"/>
          </ac:spMkLst>
        </pc:spChg>
        <pc:spChg chg="del">
          <ac:chgData name="Steiner, Stephen" userId="6eeaf8fa-7770-4643-a117-c16d7eb8eed8" providerId="ADAL" clId="{79427DD0-7411-45FF-92AB-5C6F68AB2ED3}" dt="2021-06-28T16:29:44.658" v="1243" actId="478"/>
          <ac:spMkLst>
            <pc:docMk/>
            <pc:sldMk cId="421317893" sldId="7317"/>
            <ac:spMk id="31" creationId="{EA271C17-B4C7-4A32-A745-207922E1FA16}"/>
          </ac:spMkLst>
        </pc:spChg>
        <pc:picChg chg="add">
          <ac:chgData name="Steiner, Stephen" userId="6eeaf8fa-7770-4643-a117-c16d7eb8eed8" providerId="ADAL" clId="{79427DD0-7411-45FF-92AB-5C6F68AB2ED3}" dt="2021-06-28T17:57:39.479" v="3223"/>
          <ac:picMkLst>
            <pc:docMk/>
            <pc:sldMk cId="421317893" sldId="7317"/>
            <ac:picMk id="5" creationId="{0F7CD559-F430-4E82-9AE0-5ED91855C83C}"/>
          </ac:picMkLst>
        </pc:picChg>
        <pc:picChg chg="add">
          <ac:chgData name="Steiner, Stephen" userId="6eeaf8fa-7770-4643-a117-c16d7eb8eed8" providerId="ADAL" clId="{79427DD0-7411-45FF-92AB-5C6F68AB2ED3}" dt="2021-06-28T17:57:39.479" v="3223"/>
          <ac:picMkLst>
            <pc:docMk/>
            <pc:sldMk cId="421317893" sldId="7317"/>
            <ac:picMk id="6" creationId="{2D0E84C3-3A02-486D-9BC7-C35424B4385F}"/>
          </ac:picMkLst>
        </pc:picChg>
      </pc:sldChg>
      <pc:sldChg chg="addSp delSp modSp add modTransition">
        <pc:chgData name="Steiner, Stephen" userId="6eeaf8fa-7770-4643-a117-c16d7eb8eed8" providerId="ADAL" clId="{79427DD0-7411-45FF-92AB-5C6F68AB2ED3}" dt="2021-06-29T13:40:46.469" v="6295"/>
        <pc:sldMkLst>
          <pc:docMk/>
          <pc:sldMk cId="987984543" sldId="7318"/>
        </pc:sldMkLst>
        <pc:spChg chg="add del">
          <ac:chgData name="Steiner, Stephen" userId="6eeaf8fa-7770-4643-a117-c16d7eb8eed8" providerId="ADAL" clId="{79427DD0-7411-45FF-92AB-5C6F68AB2ED3}" dt="2021-06-28T16:32:02.765" v="1336"/>
          <ac:spMkLst>
            <pc:docMk/>
            <pc:sldMk cId="987984543" sldId="7318"/>
            <ac:spMk id="2" creationId="{EBC6EE7D-D101-4023-965D-B2BEDF1EF7F3}"/>
          </ac:spMkLst>
        </pc:spChg>
        <pc:spChg chg="add mod">
          <ac:chgData name="Steiner, Stephen" userId="6eeaf8fa-7770-4643-a117-c16d7eb8eed8" providerId="ADAL" clId="{79427DD0-7411-45FF-92AB-5C6F68AB2ED3}" dt="2021-06-28T22:52:32.297" v="5901" actId="6549"/>
          <ac:spMkLst>
            <pc:docMk/>
            <pc:sldMk cId="987984543" sldId="7318"/>
            <ac:spMk id="5" creationId="{9101CFE0-5169-4FA1-A6F3-EE17F8336DC9}"/>
          </ac:spMkLst>
        </pc:spChg>
        <pc:spChg chg="add mod">
          <ac:chgData name="Steiner, Stephen" userId="6eeaf8fa-7770-4643-a117-c16d7eb8eed8" providerId="ADAL" clId="{79427DD0-7411-45FF-92AB-5C6F68AB2ED3}" dt="2021-06-28T21:13:55.707" v="5439" actId="20577"/>
          <ac:spMkLst>
            <pc:docMk/>
            <pc:sldMk cId="987984543" sldId="7318"/>
            <ac:spMk id="6" creationId="{275E9334-0077-42E6-9F5F-30DD452D7CF8}"/>
          </ac:spMkLst>
        </pc:spChg>
        <pc:spChg chg="mod">
          <ac:chgData name="Steiner, Stephen" userId="6eeaf8fa-7770-4643-a117-c16d7eb8eed8" providerId="ADAL" clId="{79427DD0-7411-45FF-92AB-5C6F68AB2ED3}" dt="2021-06-28T16:30:00.211" v="1273" actId="20577"/>
          <ac:spMkLst>
            <pc:docMk/>
            <pc:sldMk cId="987984543" sldId="7318"/>
            <ac:spMk id="28" creationId="{7EB942DD-11F7-4577-B6F4-85682ACD0E06}"/>
          </ac:spMkLst>
        </pc:spChg>
        <pc:spChg chg="del mod">
          <ac:chgData name="Steiner, Stephen" userId="6eeaf8fa-7770-4643-a117-c16d7eb8eed8" providerId="ADAL" clId="{79427DD0-7411-45FF-92AB-5C6F68AB2ED3}" dt="2021-06-28T16:31:58.219" v="1334" actId="478"/>
          <ac:spMkLst>
            <pc:docMk/>
            <pc:sldMk cId="987984543" sldId="7318"/>
            <ac:spMk id="31" creationId="{EA271C17-B4C7-4A32-A745-207922E1FA16}"/>
          </ac:spMkLst>
        </pc:spChg>
        <pc:picChg chg="add mod">
          <ac:chgData name="Steiner, Stephen" userId="6eeaf8fa-7770-4643-a117-c16d7eb8eed8" providerId="ADAL" clId="{79427DD0-7411-45FF-92AB-5C6F68AB2ED3}" dt="2021-06-28T20:06:06.298" v="4647" actId="1076"/>
          <ac:picMkLst>
            <pc:docMk/>
            <pc:sldMk cId="987984543" sldId="7318"/>
            <ac:picMk id="3" creationId="{5D66073F-6695-4A5E-A034-E20BDB6D244D}"/>
          </ac:picMkLst>
        </pc:picChg>
        <pc:picChg chg="add mod">
          <ac:chgData name="Steiner, Stephen" userId="6eeaf8fa-7770-4643-a117-c16d7eb8eed8" providerId="ADAL" clId="{79427DD0-7411-45FF-92AB-5C6F68AB2ED3}" dt="2021-06-28T20:06:01.794" v="4646" actId="1076"/>
          <ac:picMkLst>
            <pc:docMk/>
            <pc:sldMk cId="987984543" sldId="7318"/>
            <ac:picMk id="4" creationId="{3FAE8E43-1898-43F5-86B4-6C128360C51F}"/>
          </ac:picMkLst>
        </pc:picChg>
      </pc:sldChg>
      <pc:sldChg chg="del">
        <pc:chgData name="Steiner, Stephen" userId="6eeaf8fa-7770-4643-a117-c16d7eb8eed8" providerId="ADAL" clId="{79427DD0-7411-45FF-92AB-5C6F68AB2ED3}" dt="2021-06-28T16:24:41.103" v="1025" actId="2696"/>
        <pc:sldMkLst>
          <pc:docMk/>
          <pc:sldMk cId="3662964857" sldId="7318"/>
        </pc:sldMkLst>
      </pc:sldChg>
      <pc:sldChg chg="addSp delSp modSp add modTransition">
        <pc:chgData name="Steiner, Stephen" userId="6eeaf8fa-7770-4643-a117-c16d7eb8eed8" providerId="ADAL" clId="{79427DD0-7411-45FF-92AB-5C6F68AB2ED3}" dt="2021-06-29T13:49:06.669" v="6628" actId="20577"/>
        <pc:sldMkLst>
          <pc:docMk/>
          <pc:sldMk cId="3292945791" sldId="7319"/>
        </pc:sldMkLst>
        <pc:spChg chg="add mod">
          <ac:chgData name="Steiner, Stephen" userId="6eeaf8fa-7770-4643-a117-c16d7eb8eed8" providerId="ADAL" clId="{79427DD0-7411-45FF-92AB-5C6F68AB2ED3}" dt="2021-06-29T13:26:15.128" v="5965" actId="207"/>
          <ac:spMkLst>
            <pc:docMk/>
            <pc:sldMk cId="3292945791" sldId="7319"/>
            <ac:spMk id="3" creationId="{B3F336EA-6D59-47EE-BFA8-531CE355E8F9}"/>
          </ac:spMkLst>
        </pc:spChg>
        <pc:spChg chg="add mod">
          <ac:chgData name="Steiner, Stephen" userId="6eeaf8fa-7770-4643-a117-c16d7eb8eed8" providerId="ADAL" clId="{79427DD0-7411-45FF-92AB-5C6F68AB2ED3}" dt="2021-06-29T13:26:34.695" v="5967" actId="1076"/>
          <ac:spMkLst>
            <pc:docMk/>
            <pc:sldMk cId="3292945791" sldId="7319"/>
            <ac:spMk id="5" creationId="{B6A4191E-7976-4C23-89A7-59BA72050C2E}"/>
          </ac:spMkLst>
        </pc:spChg>
        <pc:spChg chg="add mod">
          <ac:chgData name="Steiner, Stephen" userId="6eeaf8fa-7770-4643-a117-c16d7eb8eed8" providerId="ADAL" clId="{79427DD0-7411-45FF-92AB-5C6F68AB2ED3}" dt="2021-06-29T13:26:58.782" v="5976" actId="1036"/>
          <ac:spMkLst>
            <pc:docMk/>
            <pc:sldMk cId="3292945791" sldId="7319"/>
            <ac:spMk id="6" creationId="{D1BCE03A-AFFD-4758-9933-7CD29E02D5A1}"/>
          </ac:spMkLst>
        </pc:spChg>
        <pc:spChg chg="add mod">
          <ac:chgData name="Steiner, Stephen" userId="6eeaf8fa-7770-4643-a117-c16d7eb8eed8" providerId="ADAL" clId="{79427DD0-7411-45FF-92AB-5C6F68AB2ED3}" dt="2021-06-29T13:26:53.278" v="5975" actId="1036"/>
          <ac:spMkLst>
            <pc:docMk/>
            <pc:sldMk cId="3292945791" sldId="7319"/>
            <ac:spMk id="7" creationId="{A5261072-3AB5-4285-A525-3171AFE3BEB1}"/>
          </ac:spMkLst>
        </pc:spChg>
        <pc:spChg chg="add mod">
          <ac:chgData name="Steiner, Stephen" userId="6eeaf8fa-7770-4643-a117-c16d7eb8eed8" providerId="ADAL" clId="{79427DD0-7411-45FF-92AB-5C6F68AB2ED3}" dt="2021-06-29T13:49:06.669" v="6628" actId="20577"/>
          <ac:spMkLst>
            <pc:docMk/>
            <pc:sldMk cId="3292945791" sldId="7319"/>
            <ac:spMk id="8" creationId="{3ACD61EE-7898-4831-85C7-F759B637A287}"/>
          </ac:spMkLst>
        </pc:spChg>
        <pc:spChg chg="mod">
          <ac:chgData name="Steiner, Stephen" userId="6eeaf8fa-7770-4643-a117-c16d7eb8eed8" providerId="ADAL" clId="{79427DD0-7411-45FF-92AB-5C6F68AB2ED3}" dt="2021-06-28T16:32:22.018" v="1361" actId="20577"/>
          <ac:spMkLst>
            <pc:docMk/>
            <pc:sldMk cId="3292945791" sldId="7319"/>
            <ac:spMk id="28" creationId="{7EB942DD-11F7-4577-B6F4-85682ACD0E06}"/>
          </ac:spMkLst>
        </pc:spChg>
        <pc:spChg chg="del">
          <ac:chgData name="Steiner, Stephen" userId="6eeaf8fa-7770-4643-a117-c16d7eb8eed8" providerId="ADAL" clId="{79427DD0-7411-45FF-92AB-5C6F68AB2ED3}" dt="2021-06-28T16:32:44.940" v="1362" actId="478"/>
          <ac:spMkLst>
            <pc:docMk/>
            <pc:sldMk cId="3292945791" sldId="7319"/>
            <ac:spMk id="31" creationId="{EA271C17-B4C7-4A32-A745-207922E1FA16}"/>
          </ac:spMkLst>
        </pc:spChg>
        <pc:picChg chg="add mod">
          <ac:chgData name="Steiner, Stephen" userId="6eeaf8fa-7770-4643-a117-c16d7eb8eed8" providerId="ADAL" clId="{79427DD0-7411-45FF-92AB-5C6F68AB2ED3}" dt="2021-06-29T13:24:55.570" v="5904" actId="14100"/>
          <ac:picMkLst>
            <pc:docMk/>
            <pc:sldMk cId="3292945791" sldId="7319"/>
            <ac:picMk id="2" creationId="{0E169CF0-4265-4C82-A96B-B80B1D699045}"/>
          </ac:picMkLst>
        </pc:picChg>
      </pc:sldChg>
      <pc:sldChg chg="del">
        <pc:chgData name="Steiner, Stephen" userId="6eeaf8fa-7770-4643-a117-c16d7eb8eed8" providerId="ADAL" clId="{79427DD0-7411-45FF-92AB-5C6F68AB2ED3}" dt="2021-06-28T16:24:42.582" v="1056" actId="2696"/>
        <pc:sldMkLst>
          <pc:docMk/>
          <pc:sldMk cId="2608646486" sldId="7320"/>
        </pc:sldMkLst>
      </pc:sldChg>
      <pc:sldChg chg="addSp delSp modSp add ord">
        <pc:chgData name="Steiner, Stephen" userId="6eeaf8fa-7770-4643-a117-c16d7eb8eed8" providerId="ADAL" clId="{79427DD0-7411-45FF-92AB-5C6F68AB2ED3}" dt="2021-06-30T00:30:12.752" v="9717"/>
        <pc:sldMkLst>
          <pc:docMk/>
          <pc:sldMk cId="3715762923" sldId="7320"/>
        </pc:sldMkLst>
        <pc:spChg chg="mod">
          <ac:chgData name="Steiner, Stephen" userId="6eeaf8fa-7770-4643-a117-c16d7eb8eed8" providerId="ADAL" clId="{79427DD0-7411-45FF-92AB-5C6F68AB2ED3}" dt="2021-06-29T14:04:06.946" v="7754" actId="20577"/>
          <ac:spMkLst>
            <pc:docMk/>
            <pc:sldMk cId="3715762923" sldId="7320"/>
            <ac:spMk id="2" creationId="{493D21F5-81E6-4182-9962-2A58D44000E6}"/>
          </ac:spMkLst>
        </pc:spChg>
        <pc:spChg chg="del">
          <ac:chgData name="Steiner, Stephen" userId="6eeaf8fa-7770-4643-a117-c16d7eb8eed8" providerId="ADAL" clId="{79427DD0-7411-45FF-92AB-5C6F68AB2ED3}" dt="2021-06-29T13:50:42.382" v="6631" actId="478"/>
          <ac:spMkLst>
            <pc:docMk/>
            <pc:sldMk cId="3715762923" sldId="7320"/>
            <ac:spMk id="3" creationId="{03E65601-F579-4E1A-BC97-75A070828A7B}"/>
          </ac:spMkLst>
        </pc:spChg>
        <pc:spChg chg="del">
          <ac:chgData name="Steiner, Stephen" userId="6eeaf8fa-7770-4643-a117-c16d7eb8eed8" providerId="ADAL" clId="{79427DD0-7411-45FF-92AB-5C6F68AB2ED3}" dt="2021-06-29T13:50:39.102" v="6630" actId="478"/>
          <ac:spMkLst>
            <pc:docMk/>
            <pc:sldMk cId="3715762923" sldId="7320"/>
            <ac:spMk id="4" creationId="{B4942417-1840-401F-A7E2-7A5915194CDA}"/>
          </ac:spMkLst>
        </pc:spChg>
        <pc:spChg chg="add mod">
          <ac:chgData name="Steiner, Stephen" userId="6eeaf8fa-7770-4643-a117-c16d7eb8eed8" providerId="ADAL" clId="{79427DD0-7411-45FF-92AB-5C6F68AB2ED3}" dt="2021-06-29T18:38:34.200" v="7862" actId="20577"/>
          <ac:spMkLst>
            <pc:docMk/>
            <pc:sldMk cId="3715762923" sldId="7320"/>
            <ac:spMk id="5" creationId="{3AAF1CFD-0BCB-4FEC-8F23-5BB6FFC13E1F}"/>
          </ac:spMkLst>
        </pc:spChg>
      </pc:sldChg>
      <pc:sldChg chg="addSp delSp modSp add ord">
        <pc:chgData name="Steiner, Stephen" userId="6eeaf8fa-7770-4643-a117-c16d7eb8eed8" providerId="ADAL" clId="{79427DD0-7411-45FF-92AB-5C6F68AB2ED3}" dt="2021-06-30T00:41:28.185" v="9921" actId="20577"/>
        <pc:sldMkLst>
          <pc:docMk/>
          <pc:sldMk cId="3714037448" sldId="7321"/>
        </pc:sldMkLst>
        <pc:spChg chg="mod">
          <ac:chgData name="Steiner, Stephen" userId="6eeaf8fa-7770-4643-a117-c16d7eb8eed8" providerId="ADAL" clId="{79427DD0-7411-45FF-92AB-5C6F68AB2ED3}" dt="2021-06-29T13:55:08.195" v="6962" actId="20577"/>
          <ac:spMkLst>
            <pc:docMk/>
            <pc:sldMk cId="3714037448" sldId="7321"/>
            <ac:spMk id="2" creationId="{D892A4A6-3B46-4109-A67F-0BF2261B97D9}"/>
          </ac:spMkLst>
        </pc:spChg>
        <pc:spChg chg="del">
          <ac:chgData name="Steiner, Stephen" userId="6eeaf8fa-7770-4643-a117-c16d7eb8eed8" providerId="ADAL" clId="{79427DD0-7411-45FF-92AB-5C6F68AB2ED3}" dt="2021-06-29T13:55:12.347" v="6963" actId="478"/>
          <ac:spMkLst>
            <pc:docMk/>
            <pc:sldMk cId="3714037448" sldId="7321"/>
            <ac:spMk id="3" creationId="{782AE0A9-6956-44D4-BCE1-ECBC669321BC}"/>
          </ac:spMkLst>
        </pc:spChg>
        <pc:spChg chg="del">
          <ac:chgData name="Steiner, Stephen" userId="6eeaf8fa-7770-4643-a117-c16d7eb8eed8" providerId="ADAL" clId="{79427DD0-7411-45FF-92AB-5C6F68AB2ED3}" dt="2021-06-29T13:55:15.604" v="6964" actId="478"/>
          <ac:spMkLst>
            <pc:docMk/>
            <pc:sldMk cId="3714037448" sldId="7321"/>
            <ac:spMk id="4" creationId="{D0F90913-C920-448A-A031-6D9D7445A527}"/>
          </ac:spMkLst>
        </pc:spChg>
        <pc:spChg chg="add del mod">
          <ac:chgData name="Steiner, Stephen" userId="6eeaf8fa-7770-4643-a117-c16d7eb8eed8" providerId="ADAL" clId="{79427DD0-7411-45FF-92AB-5C6F68AB2ED3}" dt="2021-06-29T13:55:36.539" v="6968"/>
          <ac:spMkLst>
            <pc:docMk/>
            <pc:sldMk cId="3714037448" sldId="7321"/>
            <ac:spMk id="5" creationId="{7E69B22B-0674-4551-8F63-199F1F7EE5F2}"/>
          </ac:spMkLst>
        </pc:spChg>
        <pc:spChg chg="add mod">
          <ac:chgData name="Steiner, Stephen" userId="6eeaf8fa-7770-4643-a117-c16d7eb8eed8" providerId="ADAL" clId="{79427DD0-7411-45FF-92AB-5C6F68AB2ED3}" dt="2021-06-30T00:41:28.185" v="9921" actId="20577"/>
          <ac:spMkLst>
            <pc:docMk/>
            <pc:sldMk cId="3714037448" sldId="7321"/>
            <ac:spMk id="6" creationId="{E40BAA1E-4569-481E-A8B4-369849C3BA3E}"/>
          </ac:spMkLst>
        </pc:spChg>
      </pc:sldChg>
      <pc:sldChg chg="modSp add">
        <pc:chgData name="Steiner, Stephen" userId="6eeaf8fa-7770-4643-a117-c16d7eb8eed8" providerId="ADAL" clId="{79427DD0-7411-45FF-92AB-5C6F68AB2ED3}" dt="2021-06-29T18:55:59.420" v="9679" actId="20577"/>
        <pc:sldMkLst>
          <pc:docMk/>
          <pc:sldMk cId="1601243089" sldId="7322"/>
        </pc:sldMkLst>
        <pc:spChg chg="mod">
          <ac:chgData name="Steiner, Stephen" userId="6eeaf8fa-7770-4643-a117-c16d7eb8eed8" providerId="ADAL" clId="{79427DD0-7411-45FF-92AB-5C6F68AB2ED3}" dt="2021-06-29T18:39:58.021" v="7915" actId="20577"/>
          <ac:spMkLst>
            <pc:docMk/>
            <pc:sldMk cId="1601243089" sldId="7322"/>
            <ac:spMk id="2" creationId="{493D21F5-81E6-4182-9962-2A58D44000E6}"/>
          </ac:spMkLst>
        </pc:spChg>
        <pc:spChg chg="mod">
          <ac:chgData name="Steiner, Stephen" userId="6eeaf8fa-7770-4643-a117-c16d7eb8eed8" providerId="ADAL" clId="{79427DD0-7411-45FF-92AB-5C6F68AB2ED3}" dt="2021-06-29T18:55:59.420" v="9679" actId="20577"/>
          <ac:spMkLst>
            <pc:docMk/>
            <pc:sldMk cId="1601243089" sldId="7322"/>
            <ac:spMk id="5" creationId="{3AAF1CFD-0BCB-4FEC-8F23-5BB6FFC13E1F}"/>
          </ac:spMkLst>
        </pc:spChg>
      </pc:sldChg>
      <pc:sldChg chg="addSp delSp modSp add">
        <pc:chgData name="Steiner, Stephen" userId="6eeaf8fa-7770-4643-a117-c16d7eb8eed8" providerId="ADAL" clId="{79427DD0-7411-45FF-92AB-5C6F68AB2ED3}" dt="2021-06-29T18:56:53.991" v="9704" actId="20577"/>
        <pc:sldMkLst>
          <pc:docMk/>
          <pc:sldMk cId="1256562805" sldId="7323"/>
        </pc:sldMkLst>
        <pc:spChg chg="mod">
          <ac:chgData name="Steiner, Stephen" userId="6eeaf8fa-7770-4643-a117-c16d7eb8eed8" providerId="ADAL" clId="{79427DD0-7411-45FF-92AB-5C6F68AB2ED3}" dt="2021-06-29T18:56:23.430" v="9691" actId="20577"/>
          <ac:spMkLst>
            <pc:docMk/>
            <pc:sldMk cId="1256562805" sldId="7323"/>
            <ac:spMk id="2" creationId="{7AB5AC61-3C53-4951-B2E8-20423C1B174C}"/>
          </ac:spMkLst>
        </pc:spChg>
        <pc:spChg chg="del">
          <ac:chgData name="Steiner, Stephen" userId="6eeaf8fa-7770-4643-a117-c16d7eb8eed8" providerId="ADAL" clId="{79427DD0-7411-45FF-92AB-5C6F68AB2ED3}" dt="2021-06-29T18:56:16.400" v="9681" actId="478"/>
          <ac:spMkLst>
            <pc:docMk/>
            <pc:sldMk cId="1256562805" sldId="7323"/>
            <ac:spMk id="3" creationId="{473CD3CA-06A2-49E0-90BC-2B6F2CE939E5}"/>
          </ac:spMkLst>
        </pc:spChg>
        <pc:spChg chg="del">
          <ac:chgData name="Steiner, Stephen" userId="6eeaf8fa-7770-4643-a117-c16d7eb8eed8" providerId="ADAL" clId="{79427DD0-7411-45FF-92AB-5C6F68AB2ED3}" dt="2021-06-29T18:56:16.400" v="9681" actId="478"/>
          <ac:spMkLst>
            <pc:docMk/>
            <pc:sldMk cId="1256562805" sldId="7323"/>
            <ac:spMk id="4" creationId="{8E129BA8-0293-4514-AFA2-1EE4102F6484}"/>
          </ac:spMkLst>
        </pc:spChg>
        <pc:spChg chg="add mod">
          <ac:chgData name="Steiner, Stephen" userId="6eeaf8fa-7770-4643-a117-c16d7eb8eed8" providerId="ADAL" clId="{79427DD0-7411-45FF-92AB-5C6F68AB2ED3}" dt="2021-06-29T18:56:53.991" v="9704" actId="20577"/>
          <ac:spMkLst>
            <pc:docMk/>
            <pc:sldMk cId="1256562805" sldId="7323"/>
            <ac:spMk id="5" creationId="{DDBD9670-D653-400D-B33B-2BCA09BEDB6F}"/>
          </ac:spMkLst>
        </pc:spChg>
      </pc:sldChg>
      <pc:sldChg chg="del">
        <pc:chgData name="Steiner, Stephen" userId="6eeaf8fa-7770-4643-a117-c16d7eb8eed8" providerId="ADAL" clId="{79427DD0-7411-45FF-92AB-5C6F68AB2ED3}" dt="2021-06-28T16:24:42.309" v="1048" actId="2696"/>
        <pc:sldMkLst>
          <pc:docMk/>
          <pc:sldMk cId="1972013203" sldId="7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4EE50D0-B1CD-894C-A64F-3EE2BBE9DAB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D75B968-5782-994A-88A5-1D906CC76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8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2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640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3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1670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4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6845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5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712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6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0557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7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5457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10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6490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 idx="5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endParaRPr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4C8D9337-1B0F-4486-B728-E765DF7FEA6C}" type="slidenum">
              <a:rPr lang="en-US" sz="1200">
                <a:latin typeface="Gill Sans MT"/>
              </a:rPr>
              <a:t>11</a:t>
            </a:fld>
            <a:endParaRPr lang="en-US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9414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B376C-C9F0-4C06-924A-D63157058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F56BF6B-4B90-4776-BF9C-9410B195199E}"/>
              </a:ext>
            </a:extLst>
          </p:cNvPr>
          <p:cNvSpPr/>
          <p:nvPr userDrawn="1"/>
        </p:nvSpPr>
        <p:spPr>
          <a:xfrm>
            <a:off x="0" y="4403636"/>
            <a:ext cx="12192000" cy="1655177"/>
          </a:xfrm>
          <a:prstGeom prst="rect">
            <a:avLst/>
          </a:prstGeom>
          <a:solidFill>
            <a:srgbClr val="002060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6986E72-FCDF-4508-AC70-2F5DDE316EEA}"/>
              </a:ext>
            </a:extLst>
          </p:cNvPr>
          <p:cNvSpPr/>
          <p:nvPr userDrawn="1"/>
        </p:nvSpPr>
        <p:spPr>
          <a:xfrm>
            <a:off x="116043" y="6242989"/>
            <a:ext cx="3401460" cy="615100"/>
          </a:xfrm>
          <a:prstGeom prst="parallelogram">
            <a:avLst>
              <a:gd name="adj" fmla="val 46043"/>
            </a:avLst>
          </a:prstGeom>
          <a:solidFill>
            <a:srgbClr val="00206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2F4858E-2389-4694-A254-A1AC8318AFC7}"/>
              </a:ext>
            </a:extLst>
          </p:cNvPr>
          <p:cNvSpPr/>
          <p:nvPr userDrawn="1"/>
        </p:nvSpPr>
        <p:spPr>
          <a:xfrm>
            <a:off x="1288203" y="1"/>
            <a:ext cx="4896544" cy="4126308"/>
          </a:xfrm>
          <a:prstGeom prst="parallelogram">
            <a:avLst>
              <a:gd name="adj" fmla="val 42828"/>
            </a:avLst>
          </a:prstGeom>
          <a:solidFill>
            <a:srgbClr val="00206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7DB42239-9E28-4E2B-90FB-920360201719}"/>
              </a:ext>
            </a:extLst>
          </p:cNvPr>
          <p:cNvSpPr/>
          <p:nvPr userDrawn="1"/>
        </p:nvSpPr>
        <p:spPr>
          <a:xfrm>
            <a:off x="435627" y="6377991"/>
            <a:ext cx="2484757" cy="2667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GB" sz="933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HARMAN INTERNATIONAL.</a:t>
            </a:r>
            <a:br>
              <a:rPr lang="en-GB" sz="933" b="0" i="0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GB" sz="933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CONFIDENTIAL COPYRIGHT 2021</a:t>
            </a:r>
            <a:endParaRPr lang="en-US" sz="933" b="0" i="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3FF1E-0A7E-4A53-AFAF-3DC51263E24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35360" y="4448725"/>
            <a:ext cx="6432715" cy="1586532"/>
          </a:xfrm>
          <a:prstGeom prst="rect">
            <a:avLst/>
          </a:prstGeom>
        </p:spPr>
        <p:txBody>
          <a:bodyPr anchor="ctr"/>
          <a:lstStyle>
            <a:lvl1pPr algn="l"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914BF-7FFB-4D37-854C-086849539A7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536168" y="4617522"/>
            <a:ext cx="432047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EB26E-F40D-4E0F-9E9A-8814429A6EF6}"/>
              </a:ext>
            </a:extLst>
          </p:cNvPr>
          <p:cNvCxnSpPr/>
          <p:nvPr userDrawn="1"/>
        </p:nvCxnSpPr>
        <p:spPr>
          <a:xfrm>
            <a:off x="7359035" y="4694673"/>
            <a:ext cx="0" cy="1122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F176405D-BA32-484B-83E3-012E362D59A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536160" y="5479842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5535588C-CF81-4210-8F44-9BFA4C407066}" type="datetimeFigureOut">
              <a:rPr lang="en-GB" smtClean="0"/>
              <a:pPr/>
              <a:t>29/06/2021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B7C83B-6530-4454-BAEE-C0931A58BA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2995246" y="808893"/>
            <a:ext cx="1837594" cy="10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10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855902-7A35-4F54-8089-E88E6EC802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EF7144-33E6-41B9-90EE-A041E698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96C64734-13D1-4B39-AC1D-799F50E0A4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9993" y="271789"/>
            <a:ext cx="9940463" cy="267162"/>
          </a:xfrm>
        </p:spPr>
        <p:txBody>
          <a:bodyPr>
            <a:noAutofit/>
          </a:bodyPr>
          <a:lstStyle>
            <a:lvl1pPr marL="0" marR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 sz="1600" b="0" i="0" cap="all" baseline="0">
                <a:solidFill>
                  <a:srgbClr val="024477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4477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YOUR SECTION TITLE HERE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3D5774BE-5F7F-41CD-8FD9-BCF0B29DD053}"/>
              </a:ext>
            </a:extLst>
          </p:cNvPr>
          <p:cNvSpPr/>
          <p:nvPr userDrawn="1"/>
        </p:nvSpPr>
        <p:spPr>
          <a:xfrm>
            <a:off x="11368291" y="6565411"/>
            <a:ext cx="632883" cy="298451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121917" tIns="0" rIns="121917" bIns="0" anchor="t" anchorCtr="0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r" defTabSz="609570"/>
            <a:fld id="{038A6AB4-5F87-45F9-A0C2-53108FE3B773}" type="slidenum">
              <a:rPr lang="en-US" sz="900" b="0" i="0">
                <a:solidFill>
                  <a:schemeClr val="bg1">
                    <a:lumMod val="50000"/>
                  </a:schemeClr>
                </a:solidFill>
                <a:latin typeface="Gill Sans MT"/>
              </a:rPr>
              <a:pPr marL="0" lvl="0" indent="0" algn="r" defTabSz="609570"/>
              <a:t>‹#›</a:t>
            </a:fld>
            <a:endParaRPr lang="en-US" sz="900" b="0" i="0" dirty="0">
              <a:solidFill>
                <a:schemeClr val="bg1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45984968-420E-47C4-9616-0852C3EAB06D}"/>
              </a:ext>
            </a:extLst>
          </p:cNvPr>
          <p:cNvSpPr/>
          <p:nvPr userDrawn="1"/>
        </p:nvSpPr>
        <p:spPr>
          <a:xfrm>
            <a:off x="284283" y="6535291"/>
            <a:ext cx="4527549" cy="2667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GB" sz="800" b="0" i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HARMAN INTERNATIONAL. CONFIDENTIAL COPYRIGHT 2021</a:t>
            </a:r>
            <a:endParaRPr lang="en-US" sz="800" b="0" i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4B0603-90B0-4D75-8D89-5478B7DB83A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59993" y="905046"/>
            <a:ext cx="9926154" cy="341312"/>
          </a:xfrm>
        </p:spPr>
        <p:txBody>
          <a:bodyPr/>
          <a:lstStyle>
            <a:lvl1pPr>
              <a:defRPr sz="2000"/>
            </a:lvl1pPr>
            <a:lvl2pPr marL="28416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20BAAC-BF5A-47DC-8D87-681C13FF0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4133" y="305236"/>
            <a:ext cx="1432255" cy="8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1-lin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F7144-33E6-41B9-90EE-A041E698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96C64734-13D1-4B39-AC1D-799F50E0A4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9993" y="271789"/>
            <a:ext cx="9940463" cy="267162"/>
          </a:xfrm>
        </p:spPr>
        <p:txBody>
          <a:bodyPr>
            <a:noAutofit/>
          </a:bodyPr>
          <a:lstStyle>
            <a:lvl1pPr marL="0" marR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 sz="1600" b="0" i="0" cap="all" baseline="0">
                <a:solidFill>
                  <a:srgbClr val="024477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4477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YOUR SECTION TITLE HERE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3D5774BE-5F7F-41CD-8FD9-BCF0B29DD053}"/>
              </a:ext>
            </a:extLst>
          </p:cNvPr>
          <p:cNvSpPr/>
          <p:nvPr userDrawn="1"/>
        </p:nvSpPr>
        <p:spPr>
          <a:xfrm>
            <a:off x="11368291" y="6565411"/>
            <a:ext cx="632883" cy="298451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121917" tIns="0" rIns="121917" bIns="0" anchor="t" anchorCtr="0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r" defTabSz="609570"/>
            <a:fld id="{038A6AB4-5F87-45F9-A0C2-53108FE3B773}" type="slidenum">
              <a:rPr lang="en-US" sz="900" b="0" i="0">
                <a:solidFill>
                  <a:schemeClr val="bg1">
                    <a:lumMod val="50000"/>
                  </a:schemeClr>
                </a:solidFill>
                <a:latin typeface="Gill Sans MT"/>
              </a:rPr>
              <a:pPr marL="0" lvl="0" indent="0" algn="r" defTabSz="609570"/>
              <a:t>‹#›</a:t>
            </a:fld>
            <a:endParaRPr lang="en-US" sz="900" b="0" i="0" dirty="0">
              <a:solidFill>
                <a:schemeClr val="bg1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4B0603-90B0-4D75-8D89-5478B7DB83A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59993" y="905046"/>
            <a:ext cx="9926154" cy="341312"/>
          </a:xfr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>
              <a:defRPr lang="en-US" sz="20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20BAAC-BF5A-47DC-8D87-681C13FF0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4133" y="305236"/>
            <a:ext cx="1432255" cy="8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33"/>
          <p:cNvSpPr/>
          <p:nvPr/>
        </p:nvSpPr>
        <p:spPr>
          <a:xfrm>
            <a:off x="228600" y="6523567"/>
            <a:ext cx="4527549" cy="2667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GB" sz="933" b="0" i="0" dirty="0">
                <a:solidFill>
                  <a:schemeClr val="bg1"/>
                </a:solidFill>
                <a:latin typeface="Gill Sans MT" panose="020B0502020104020203" pitchFamily="34" charset="77"/>
              </a:rPr>
              <a:t>HARMAN INTERNATIONAL. CONFIDENTIAL COPYRIGHT 2020</a:t>
            </a:r>
            <a:endParaRPr lang="en-US" sz="933" b="0" i="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248F92D-9D44-4047-B525-DA4AE2ED5C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5161" y="0"/>
            <a:ext cx="5992284" cy="689645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67" b="0" i="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7D7EC-0E92-4CCF-B655-8A8913666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977" y="563136"/>
            <a:ext cx="5475983" cy="7202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7A7655ED-096A-40EB-8507-70671CCD6D7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9993" y="271789"/>
            <a:ext cx="5475967" cy="267162"/>
          </a:xfrm>
        </p:spPr>
        <p:txBody>
          <a:bodyPr>
            <a:noAutofit/>
          </a:bodyPr>
          <a:lstStyle>
            <a:lvl1pPr marL="0" marR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 sz="1600" b="0" i="0" cap="all" baseline="0">
                <a:solidFill>
                  <a:srgbClr val="024477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4477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YOUR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7917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F7144-33E6-41B9-90EE-A041E698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977" y="563136"/>
            <a:ext cx="9926170" cy="7202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96C64734-13D1-4B39-AC1D-799F50E0A4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9993" y="271789"/>
            <a:ext cx="9940463" cy="267162"/>
          </a:xfrm>
        </p:spPr>
        <p:txBody>
          <a:bodyPr>
            <a:noAutofit/>
          </a:bodyPr>
          <a:lstStyle>
            <a:lvl1pPr marL="0" marR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 sz="1600" b="0" i="0" cap="all" baseline="0">
                <a:solidFill>
                  <a:srgbClr val="024477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4477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YOUR SECTION TITLE HERE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6BA66A8-6D75-4859-AD1C-BBDA7BCE6D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59993" y="1192599"/>
            <a:ext cx="9926154" cy="341312"/>
          </a:xfrm>
        </p:spPr>
        <p:txBody>
          <a:bodyPr/>
          <a:lstStyle>
            <a:lvl1pPr>
              <a:defRPr sz="2000"/>
            </a:lvl1pPr>
            <a:lvl2pPr marL="28416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41ADCE-03DF-4950-9AC6-43B407105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4133" y="305236"/>
            <a:ext cx="1432255" cy="8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12549625-EA9E-4399-A3C3-4915BD9BE7C1}"/>
              </a:ext>
            </a:extLst>
          </p:cNvPr>
          <p:cNvSpPr/>
          <p:nvPr userDrawn="1"/>
        </p:nvSpPr>
        <p:spPr>
          <a:xfrm>
            <a:off x="0" y="2840476"/>
            <a:ext cx="12177184" cy="15966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</a:ln>
          <a:effectLst/>
        </p:spPr>
        <p:txBody>
          <a:bodyPr lIns="0" tIns="91437" rIns="0" bIns="91437" anchor="ctr" anchorCtr="0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ctr" defTabSz="9122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baseline="0" dirty="0">
              <a:solidFill>
                <a:srgbClr val="FFFFFF"/>
              </a:solidFill>
              <a:effectLst/>
              <a:latin typeface="Gill Sans MT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F2208E2-1174-8044-8F05-BCBCBEB6065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7917" y="3159591"/>
            <a:ext cx="609600" cy="1079500"/>
          </a:xfrm>
          <a:solidFill>
            <a:srgbClr val="0070C0"/>
          </a:solidFill>
        </p:spPr>
        <p:txBody>
          <a:bodyPr anchor="ctr">
            <a:normAutofit/>
          </a:bodyPr>
          <a:lstStyle>
            <a:lvl1pPr algn="ctr">
              <a:defRPr sz="2133" b="0" i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8A3668D-B5CA-9C44-93C3-185AE0F6A6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89043" y="3160186"/>
            <a:ext cx="9575340" cy="635961"/>
          </a:xfrm>
        </p:spPr>
        <p:txBody>
          <a:bodyPr>
            <a:noAutofit/>
          </a:bodyPr>
          <a:lstStyle>
            <a:lvl1pPr>
              <a:defRPr sz="3600" b="1" i="0" cap="all" baseline="0">
                <a:solidFill>
                  <a:srgbClr val="0070C0"/>
                </a:solidFill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r>
              <a:rPr lang="en-US" sz="3733" dirty="0">
                <a:solidFill>
                  <a:srgbClr val="0070C0"/>
                </a:solidFill>
              </a:rPr>
              <a:t>ADD DIVIDER SLIDE TITLE HERE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2438F188-6112-D344-86D7-C7AA6C20F2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89468" y="3892552"/>
            <a:ext cx="9587616" cy="336549"/>
          </a:xfrm>
        </p:spPr>
        <p:txBody>
          <a:bodyPr>
            <a:noAutofit/>
          </a:bodyPr>
          <a:lstStyle>
            <a:lvl1pPr>
              <a:defRPr sz="2133" b="0" i="0">
                <a:solidFill>
                  <a:srgbClr val="024477"/>
                </a:solidFill>
              </a:defRPr>
            </a:lvl1pPr>
            <a:lvl2pPr>
              <a:defRPr sz="2133">
                <a:solidFill>
                  <a:srgbClr val="002060"/>
                </a:solidFill>
              </a:defRPr>
            </a:lvl2pPr>
            <a:lvl3pPr>
              <a:defRPr sz="2133">
                <a:solidFill>
                  <a:srgbClr val="002060"/>
                </a:solidFill>
              </a:defRPr>
            </a:lvl3pPr>
            <a:lvl4pPr>
              <a:defRPr sz="2133">
                <a:solidFill>
                  <a:srgbClr val="002060"/>
                </a:solidFill>
              </a:defRPr>
            </a:lvl4pPr>
            <a:lvl5pPr>
              <a:defRPr sz="2133">
                <a:solidFill>
                  <a:srgbClr val="002060"/>
                </a:solidFill>
              </a:defRPr>
            </a:lvl5pPr>
          </a:lstStyle>
          <a:p>
            <a:r>
              <a:rPr lang="en-US" sz="2133" dirty="0">
                <a:solidFill>
                  <a:srgbClr val="024477"/>
                </a:solidFill>
              </a:rPr>
              <a:t>Add subtitle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89254E-3A43-44A7-B9A6-6E634D904D32}"/>
              </a:ext>
            </a:extLst>
          </p:cNvPr>
          <p:cNvCxnSpPr/>
          <p:nvPr userDrawn="1"/>
        </p:nvCxnSpPr>
        <p:spPr>
          <a:xfrm>
            <a:off x="7408" y="2840476"/>
            <a:ext cx="12177184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8BF0CB-992F-4B59-8659-44C8A6851B3B}"/>
              </a:ext>
            </a:extLst>
          </p:cNvPr>
          <p:cNvCxnSpPr/>
          <p:nvPr userDrawn="1"/>
        </p:nvCxnSpPr>
        <p:spPr>
          <a:xfrm>
            <a:off x="7408" y="4436896"/>
            <a:ext cx="12177184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903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F7144-33E6-41B9-90EE-A041E698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915" y="563136"/>
            <a:ext cx="9110221" cy="4086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96C64734-13D1-4B39-AC1D-799F50E0A4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32931" y="271789"/>
            <a:ext cx="9123339" cy="267162"/>
          </a:xfrm>
        </p:spPr>
        <p:txBody>
          <a:bodyPr>
            <a:noAutofit/>
          </a:bodyPr>
          <a:lstStyle>
            <a:lvl1pPr marL="0" marR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 sz="1600" b="0" i="0" cap="all" baseline="0">
                <a:solidFill>
                  <a:schemeClr val="accent4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ct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24477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YOUR SECTION 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D1936C-BDE7-4FEA-B28E-0A2ABD9E0FB8}"/>
              </a:ext>
            </a:extLst>
          </p:cNvPr>
          <p:cNvSpPr/>
          <p:nvPr userDrawn="1"/>
        </p:nvSpPr>
        <p:spPr bwMode="gray">
          <a:xfrm>
            <a:off x="220133" y="306388"/>
            <a:ext cx="856419" cy="8564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E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8D84A3C-F533-4D05-9021-8E7EB3AA5D3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2931" y="884061"/>
            <a:ext cx="9171308" cy="3413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8416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D6A118-AF2A-46CB-8F9C-8FCC4BD50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4133" y="305236"/>
            <a:ext cx="1432255" cy="8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/>
          </p:cNvPicPr>
          <p:nvPr/>
        </p:nvPicPr>
        <p:blipFill rotWithShape="1">
          <a:blip r:embed="rId9"/>
          <a:srcRect t="52672" b="9840"/>
          <a:stretch/>
        </p:blipFill>
        <p:spPr>
          <a:xfrm flipH="1">
            <a:off x="4229" y="4289876"/>
            <a:ext cx="12187767" cy="257015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B1703956-EE01-45E2-BF4C-D1AEA2DBDDDD}"/>
              </a:ext>
            </a:extLst>
          </p:cNvPr>
          <p:cNvSpPr/>
          <p:nvPr userDrawn="1"/>
        </p:nvSpPr>
        <p:spPr>
          <a:xfrm>
            <a:off x="0" y="4286878"/>
            <a:ext cx="12192000" cy="2570158"/>
          </a:xfrm>
          <a:prstGeom prst="rect">
            <a:avLst/>
          </a:prstGeom>
          <a:gradFill flip="none" rotWithShape="1">
            <a:gsLst>
              <a:gs pos="64000">
                <a:srgbClr val="FFFFFF">
                  <a:alpha val="88000"/>
                </a:srgbClr>
              </a:gs>
              <a:gs pos="330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121920" tIns="60960" rIns="121920" bIns="60960" anchor="ctr" anchorCtr="0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en-US" sz="1600" b="0" i="0" dirty="0">
              <a:latin typeface="Gill Sans MT" panose="020B0502020104020203" pitchFamily="34" charset="77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455612" rtl="0" eaLnBrk="1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/>
              <a:buNone/>
              <a:defRPr lang="en-US" altLang="en-US" sz="1800" b="0">
                <a:solidFill>
                  <a:srgbClr val="0073AE"/>
                </a:solidFill>
                <a:latin typeface="Gill Sans MT"/>
                <a:ea typeface="Arial"/>
              </a:defRPr>
            </a:lvl1pPr>
            <a:lvl2pPr marL="455612" indent="-171450" algn="l" defTabSz="455612" rtl="0" eaLnBrk="1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/>
              <a:buChar char="•"/>
              <a:defRPr lang="en-US" altLang="en-US" sz="1600" b="0">
                <a:solidFill>
                  <a:srgbClr val="024477"/>
                </a:solidFill>
                <a:latin typeface="Gill Sans MT"/>
                <a:ea typeface="Arial"/>
              </a:defRPr>
            </a:lvl2pPr>
            <a:lvl3pPr marL="1085850" indent="-171450" algn="l" defTabSz="455612" rtl="0" eaLnBrk="1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itchFamily="34" charset="0"/>
              <a:buChar char="̶"/>
              <a:defRPr lang="en-US" altLang="en-US" sz="1200" b="0">
                <a:solidFill>
                  <a:srgbClr val="024477"/>
                </a:solidFill>
                <a:latin typeface="Gill Sans MT"/>
                <a:ea typeface="Arial"/>
              </a:defRPr>
            </a:lvl3pPr>
            <a:lvl4pPr marL="1598612" indent="-227012" algn="l" defTabSz="455612" rtl="0" eaLnBrk="1" hangingPunct="1">
              <a:lnSpc>
                <a:spcPct val="85000"/>
              </a:lnSpc>
              <a:spcBef>
                <a:spcPct val="20000"/>
              </a:spcBef>
              <a:buClr>
                <a:srgbClr val="001E69"/>
              </a:buClr>
              <a:buFont typeface="Arial"/>
              <a:buChar char="–"/>
              <a:defRPr lang="en-US" altLang="en-US" sz="1200" b="1">
                <a:solidFill>
                  <a:srgbClr val="024477"/>
                </a:solidFill>
                <a:latin typeface="Gill Sans MT"/>
                <a:ea typeface="Arial"/>
              </a:defRPr>
            </a:lvl4pPr>
            <a:lvl5pPr marL="2055812" indent="-227012" algn="l" defTabSz="455612" rtl="0" eaLnBrk="1" hangingPunct="1">
              <a:lnSpc>
                <a:spcPct val="85000"/>
              </a:lnSpc>
              <a:spcBef>
                <a:spcPct val="20000"/>
              </a:spcBef>
              <a:buClr>
                <a:srgbClr val="001E69"/>
              </a:buClr>
              <a:buFont typeface="Arial"/>
              <a:buChar char="»"/>
              <a:defRPr lang="en-US" altLang="en-US" sz="1200" b="0">
                <a:solidFill>
                  <a:srgbClr val="024477"/>
                </a:solidFill>
                <a:latin typeface="Gill Sans MT"/>
                <a:ea typeface="Arial"/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D9456-EA18-4B02-9760-6001B317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563136"/>
            <a:ext cx="9926170" cy="40863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A2C7EEB9-EF55-407C-BF70-F076FDA657CB}"/>
              </a:ext>
            </a:extLst>
          </p:cNvPr>
          <p:cNvSpPr/>
          <p:nvPr userDrawn="1"/>
        </p:nvSpPr>
        <p:spPr>
          <a:xfrm>
            <a:off x="4229" y="4283050"/>
            <a:ext cx="12192000" cy="2570158"/>
          </a:xfrm>
          <a:prstGeom prst="rect">
            <a:avLst/>
          </a:prstGeom>
          <a:gradFill flip="none" rotWithShape="1">
            <a:gsLst>
              <a:gs pos="54000">
                <a:srgbClr val="FFFFFF">
                  <a:alpha val="0"/>
                </a:srgbClr>
              </a:gs>
              <a:gs pos="1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121920" tIns="60960" rIns="121920" bIns="60960" anchor="ctr" anchorCtr="0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en-US" sz="1600" b="0" i="0" dirty="0">
              <a:latin typeface="Gill Sans MT" panose="020B0502020104020203" pitchFamily="34" charset="77"/>
            </a:endParaRPr>
          </a:p>
        </p:txBody>
      </p:sp>
      <p:sp>
        <p:nvSpPr>
          <p:cNvPr id="1029" name="Slide Number Placeholder 12"/>
          <p:cNvSpPr/>
          <p:nvPr/>
        </p:nvSpPr>
        <p:spPr>
          <a:xfrm>
            <a:off x="11368291" y="6565411"/>
            <a:ext cx="632883" cy="298451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121917" tIns="0" rIns="121917" bIns="0" anchor="t" anchorCtr="0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marL="0" lvl="0" indent="0" algn="r" defTabSz="609570"/>
            <a:fld id="{038A6AB4-5F87-45F9-A0C2-53108FE3B773}" type="slidenum">
              <a:rPr lang="en-US" sz="900" b="0" i="0">
                <a:solidFill>
                  <a:schemeClr val="bg1">
                    <a:lumMod val="50000"/>
                  </a:schemeClr>
                </a:solidFill>
                <a:latin typeface="Gill Sans MT"/>
              </a:rPr>
              <a:pPr marL="0" lvl="0" indent="0" algn="r" defTabSz="609570"/>
              <a:t>‹#›</a:t>
            </a:fld>
            <a:endParaRPr lang="en-US" sz="900" b="0" i="0" dirty="0">
              <a:solidFill>
                <a:schemeClr val="bg1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030" name="TextBox 23"/>
          <p:cNvSpPr/>
          <p:nvPr/>
        </p:nvSpPr>
        <p:spPr>
          <a:xfrm>
            <a:off x="284283" y="6535291"/>
            <a:ext cx="4527549" cy="2667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56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28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00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7212" indent="0" algn="l" defTabSz="455612" rtl="0" eaLnBrk="1" hangingPunct="1">
              <a:buNone/>
              <a:defRPr lang="en-US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GB" sz="800" b="0" i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HARMAN INTERNATIONAL. CONFIDENTIAL COPYRIGHT 2021</a:t>
            </a:r>
            <a:endParaRPr lang="en-US" sz="800" b="0" i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18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7" r:id="rId5"/>
    <p:sldLayoutId id="2147483818" r:id="rId6"/>
    <p:sldLayoutId id="2147483820" r:id="rId7"/>
  </p:sldLayoutIdLst>
  <p:transition/>
  <p:hf hdr="0" ftr="0" dt="0"/>
  <p:txStyles>
    <p:titleStyle>
      <a:lvl1pPr marL="0" indent="0" algn="l" defTabSz="607451" rtl="0" eaLnBrk="1" latinLnBrk="0" hangingPunct="1">
        <a:lnSpc>
          <a:spcPct val="75000"/>
        </a:lnSpc>
        <a:spcBef>
          <a:spcPts val="1600"/>
        </a:spcBef>
        <a:buClr>
          <a:srgbClr val="0073AE"/>
        </a:buClr>
        <a:buFont typeface="Arial"/>
        <a:buNone/>
        <a:defRPr lang="en-US" altLang="en-US" sz="2700" b="1" i="0" kern="0" cap="all" baseline="0" dirty="0">
          <a:solidFill>
            <a:srgbClr val="0070C0"/>
          </a:solidFill>
          <a:latin typeface="Gill Sans MT"/>
          <a:ea typeface="Gill Sans MT" panose="020B0502020104020203" pitchFamily="34" charset="77"/>
          <a:cs typeface="+mn-cs"/>
        </a:defRPr>
      </a:lvl1pPr>
    </p:titleStyle>
    <p:bodyStyle>
      <a:lvl1pPr marL="0" indent="0" algn="l" defTabSz="607451" rtl="0" eaLnBrk="1" hangingPunct="1">
        <a:lnSpc>
          <a:spcPct val="85000"/>
        </a:lnSpc>
        <a:spcBef>
          <a:spcPts val="1600"/>
        </a:spcBef>
        <a:buClr>
          <a:srgbClr val="0073AE"/>
        </a:buClr>
        <a:buFont typeface="Arial"/>
        <a:buNone/>
        <a:defRPr sz="2400" b="0" i="0">
          <a:solidFill>
            <a:srgbClr val="0073AE"/>
          </a:solidFill>
          <a:latin typeface="Gill Sans MT"/>
          <a:ea typeface="Gill Sans MT" panose="020B0502020104020203" pitchFamily="34" charset="77"/>
        </a:defRPr>
      </a:lvl1pPr>
      <a:lvl2pPr marL="607451" indent="-228589" algn="l" defTabSz="607451" rtl="0" eaLnBrk="1" hangingPunct="1">
        <a:lnSpc>
          <a:spcPct val="85000"/>
        </a:lnSpc>
        <a:spcBef>
          <a:spcPts val="1600"/>
        </a:spcBef>
        <a:buClr>
          <a:srgbClr val="001E69"/>
        </a:buClr>
        <a:buFont typeface="Arial"/>
        <a:buChar char="•"/>
        <a:defRPr sz="2133" b="0" i="0">
          <a:solidFill>
            <a:schemeClr val="accent6">
              <a:lumMod val="60000"/>
              <a:lumOff val="40000"/>
            </a:schemeClr>
          </a:solidFill>
          <a:latin typeface="Gill Sans MT"/>
          <a:ea typeface="Gill Sans MT" panose="020B0502020104020203" pitchFamily="34" charset="77"/>
        </a:defRPr>
      </a:lvl2pPr>
      <a:lvl3pPr marL="1447728" indent="-228589" algn="l" defTabSz="607451" rtl="0" eaLnBrk="1" hangingPunct="1">
        <a:lnSpc>
          <a:spcPct val="85000"/>
        </a:lnSpc>
        <a:spcBef>
          <a:spcPts val="1600"/>
        </a:spcBef>
        <a:buClr>
          <a:srgbClr val="001E69"/>
        </a:buClr>
        <a:buFont typeface="Tahoma" pitchFamily="34" charset="0"/>
        <a:buChar char="̶"/>
        <a:defRPr sz="1600" b="0" i="0">
          <a:solidFill>
            <a:schemeClr val="accent6">
              <a:lumMod val="60000"/>
              <a:lumOff val="40000"/>
            </a:schemeClr>
          </a:solidFill>
          <a:latin typeface="Gill Sans MT"/>
          <a:ea typeface="Gill Sans MT" panose="020B0502020104020203" pitchFamily="34" charset="77"/>
        </a:defRPr>
      </a:lvl3pPr>
      <a:lvl4pPr marL="2131376" indent="-302667" algn="l" defTabSz="607451" rtl="0" eaLnBrk="1" hangingPunct="1">
        <a:lnSpc>
          <a:spcPct val="85000"/>
        </a:lnSpc>
        <a:spcBef>
          <a:spcPct val="20000"/>
        </a:spcBef>
        <a:buClr>
          <a:srgbClr val="001E69"/>
        </a:buClr>
        <a:buFont typeface="Arial"/>
        <a:buChar char="–"/>
        <a:defRPr sz="1600" b="0" i="0">
          <a:solidFill>
            <a:schemeClr val="accent6">
              <a:lumMod val="60000"/>
              <a:lumOff val="40000"/>
            </a:schemeClr>
          </a:solidFill>
          <a:latin typeface="Gill Sans MT"/>
          <a:ea typeface="Gill Sans MT" panose="020B0502020104020203" pitchFamily="34" charset="77"/>
        </a:defRPr>
      </a:lvl4pPr>
      <a:lvl5pPr marL="2740946" indent="-302667" algn="l" defTabSz="607451" rtl="0" eaLnBrk="1" hangingPunct="1">
        <a:lnSpc>
          <a:spcPct val="85000"/>
        </a:lnSpc>
        <a:spcBef>
          <a:spcPct val="20000"/>
        </a:spcBef>
        <a:buClr>
          <a:srgbClr val="001E69"/>
        </a:buClr>
        <a:buFont typeface="Arial"/>
        <a:buChar char="»"/>
        <a:defRPr sz="1600" b="0" i="0">
          <a:solidFill>
            <a:schemeClr val="accent6">
              <a:lumMod val="60000"/>
              <a:lumOff val="40000"/>
            </a:schemeClr>
          </a:solidFill>
          <a:latin typeface="Gill Sans MT"/>
          <a:ea typeface="Gill Sans MT" panose="020B0502020104020203" pitchFamily="34" charset="77"/>
        </a:defRPr>
      </a:lvl5pPr>
    </p:bodyStyle>
    <p:otherStyle>
      <a:lvl1pPr marL="0" indent="0" algn="l" defTabSz="607451" rtl="0" eaLnBrk="1" hangingPunct="1">
        <a:buNone/>
        <a:defRPr sz="2400">
          <a:solidFill>
            <a:schemeClr val="tx1"/>
          </a:solidFill>
          <a:latin typeface="Gill Sans MT"/>
          <a:ea typeface="Arial"/>
        </a:defRPr>
      </a:lvl1pPr>
      <a:lvl2pPr marL="607451" indent="0" algn="l" defTabSz="607451" rtl="0" eaLnBrk="1" hangingPunct="1">
        <a:buNone/>
        <a:defRPr sz="2400">
          <a:solidFill>
            <a:schemeClr val="tx1"/>
          </a:solidFill>
          <a:latin typeface="Gill Sans MT"/>
          <a:ea typeface="Arial"/>
        </a:defRPr>
      </a:lvl2pPr>
      <a:lvl3pPr marL="1217022" indent="0" algn="l" defTabSz="607451" rtl="0" eaLnBrk="1" hangingPunct="1">
        <a:buNone/>
        <a:defRPr sz="2400">
          <a:solidFill>
            <a:schemeClr val="tx1"/>
          </a:solidFill>
          <a:latin typeface="Gill Sans MT"/>
          <a:ea typeface="Arial"/>
        </a:defRPr>
      </a:lvl3pPr>
      <a:lvl4pPr marL="1826592" indent="0" algn="l" defTabSz="607451" rtl="0" eaLnBrk="1" hangingPunct="1">
        <a:buNone/>
        <a:defRPr sz="2400">
          <a:solidFill>
            <a:schemeClr val="tx1"/>
          </a:solidFill>
          <a:latin typeface="Gill Sans MT"/>
          <a:ea typeface="Arial"/>
        </a:defRPr>
      </a:lvl4pPr>
      <a:lvl5pPr marL="2436162" indent="0" algn="l" defTabSz="607451" rtl="0" eaLnBrk="1" hangingPunct="1">
        <a:buNone/>
        <a:defRPr sz="2400">
          <a:solidFill>
            <a:schemeClr val="tx1"/>
          </a:solidFill>
          <a:latin typeface="Gill Sans MT"/>
          <a:ea typeface="Arial"/>
        </a:defRPr>
      </a:lvl5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608">
          <p15:clr>
            <a:srgbClr val="F26B43"/>
          </p15:clr>
        </p15:guide>
        <p15:guide id="3" pos="3840">
          <p15:clr>
            <a:srgbClr val="F26B43"/>
          </p15:clr>
        </p15:guide>
        <p15:guide id="4" pos="220">
          <p15:clr>
            <a:srgbClr val="F26B43"/>
          </p15:clr>
        </p15:guide>
        <p15:guide id="5" pos="7393">
          <p15:clr>
            <a:srgbClr val="F26B43"/>
          </p15:clr>
        </p15:guide>
        <p15:guide id="6" orient="horz" pos="528">
          <p15:clr>
            <a:srgbClr val="F26B43"/>
          </p15:clr>
        </p15:guide>
        <p15:guide id="7" orient="horz" pos="4202">
          <p15:clr>
            <a:srgbClr val="F26B43"/>
          </p15:clr>
        </p15:guide>
        <p15:guide id="8" orient="horz" pos="193">
          <p15:clr>
            <a:srgbClr val="F26B43"/>
          </p15:clr>
        </p15:guide>
        <p15:guide id="9" orient="horz" pos="713">
          <p15:clr>
            <a:srgbClr val="F26B43"/>
          </p15:clr>
        </p15:guide>
        <p15:guide id="10" orient="horz" pos="4080">
          <p15:clr>
            <a:srgbClr val="F26B43"/>
          </p15:clr>
        </p15:guide>
        <p15:guide id="11" orient="horz" pos="1032" userDrawn="1">
          <p15:clr>
            <a:srgbClr val="F26B43"/>
          </p15:clr>
        </p15:guide>
        <p15:guide id="12" orient="horz" pos="3768" userDrawn="1">
          <p15:clr>
            <a:srgbClr val="F26B43"/>
          </p15:clr>
        </p15:guide>
        <p15:guide id="13" pos="3893" userDrawn="1">
          <p15:clr>
            <a:srgbClr val="F26B43"/>
          </p15:clr>
        </p15:guide>
        <p15:guide id="14" pos="3784" userDrawn="1">
          <p15:clr>
            <a:srgbClr val="F26B43"/>
          </p15:clr>
        </p15:guide>
        <p15:guide id="15" pos="662" userDrawn="1">
          <p15:clr>
            <a:srgbClr val="F26B43"/>
          </p15:clr>
        </p15:guide>
        <p15:guide id="16" pos="7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16F1-F72D-49E1-988F-E59E23AF1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4569467"/>
            <a:ext cx="6432715" cy="1345048"/>
          </a:xfrm>
        </p:spPr>
        <p:txBody>
          <a:bodyPr/>
          <a:lstStyle/>
          <a:p>
            <a:r>
              <a:rPr lang="en-GB" sz="3600" b="1" dirty="0"/>
              <a:t>Diagnostic options for </a:t>
            </a:r>
            <a:r>
              <a:rPr lang="en-GB" sz="3600" b="1" dirty="0" err="1"/>
              <a:t>netlinx</a:t>
            </a:r>
            <a:r>
              <a:rPr lang="en-GB" sz="3600" b="1" dirty="0"/>
              <a:t> and </a:t>
            </a:r>
            <a:r>
              <a:rPr lang="en-GB" sz="3600" b="1" dirty="0" err="1"/>
              <a:t>nx</a:t>
            </a:r>
            <a:r>
              <a:rPr lang="en-GB" sz="3600" b="1" dirty="0"/>
              <a:t> series controllers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D1527-D460-4EEF-BA23-41672CF81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Stephen </a:t>
            </a:r>
            <a:r>
              <a:rPr lang="en-GB" dirty="0" err="1"/>
              <a:t>steiner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B02E79-5289-4D64-ADDE-FC2E7A4A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2021-06-29</a:t>
            </a:r>
          </a:p>
        </p:txBody>
      </p:sp>
    </p:spTree>
    <p:extLst>
      <p:ext uri="{BB962C8B-B14F-4D97-AF65-F5344CB8AC3E}">
        <p14:creationId xmlns:p14="http://schemas.microsoft.com/office/powerpoint/2010/main" val="2890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telnet – </a:t>
            </a:r>
            <a:r>
              <a:rPr lang="en-US" dirty="0" err="1"/>
              <a:t>usb</a:t>
            </a:r>
            <a:r>
              <a:rPr lang="en-US" dirty="0"/>
              <a:t> logging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6073F-6695-4A5E-A034-E20BDB6D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" y="1526820"/>
            <a:ext cx="4807097" cy="2457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5E9334-0077-42E6-9F5F-30DD452D7CF8}"/>
              </a:ext>
            </a:extLst>
          </p:cNvPr>
          <p:cNvSpPr txBox="1"/>
          <p:nvPr/>
        </p:nvSpPr>
        <p:spPr>
          <a:xfrm>
            <a:off x="5067074" y="1123168"/>
            <a:ext cx="5042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Commands: (not case sensitive)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USB LOG FRONT ENABLE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USB LOG FRONT DISABLE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USB LOG BACK ENABLE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USB LOG BACK DISABLE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Will receive an error message if the processor does not detect USB media plugged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*Disable logging before removing the USB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the processor is unresponsive to telnet or SSH, reboot the processor, disable logging, then remove the USB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USB stick must be formatted Windows FAT32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Same as Diagnostics, USB will respect debug levels set from code so be very careful with setting the debug levels.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E8E43-1898-43F5-86B4-6C128360C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1123168"/>
            <a:ext cx="4667901" cy="371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1CFE0-5169-4FA1-A6F3-EE17F8336DC9}"/>
              </a:ext>
            </a:extLst>
          </p:cNvPr>
          <p:cNvSpPr txBox="1"/>
          <p:nvPr/>
        </p:nvSpPr>
        <p:spPr>
          <a:xfrm>
            <a:off x="259977" y="4411240"/>
            <a:ext cx="1123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Something I like to look for is the phrase: </a:t>
            </a:r>
            <a:r>
              <a:rPr lang="en-US" b="1" dirty="0" err="1"/>
              <a:t>LoadConfiguration</a:t>
            </a:r>
            <a:r>
              <a:rPr lang="en-US" b="1" dirty="0"/>
              <a:t> Complete</a:t>
            </a:r>
          </a:p>
          <a:p>
            <a:r>
              <a:rPr lang="en-US" dirty="0"/>
              <a:t>This is the first message we receive from the processor in a USB log to say it is starting up. It is easy to count how many times a processor has rebooted, by counting these messages. You can also look right above this message for the last thing the processor said before rebooting.</a:t>
            </a:r>
          </a:p>
        </p:txBody>
      </p:sp>
    </p:spTree>
    <p:extLst>
      <p:ext uri="{BB962C8B-B14F-4D97-AF65-F5344CB8AC3E}">
        <p14:creationId xmlns:p14="http://schemas.microsoft.com/office/powerpoint/2010/main" val="9879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telnet – msg 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69CF0-4265-4C82-A96B-B80B1D69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" y="971773"/>
            <a:ext cx="5099814" cy="41340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F336EA-6D59-47EE-BFA8-531CE355E8F9}"/>
              </a:ext>
            </a:extLst>
          </p:cNvPr>
          <p:cNvSpPr/>
          <p:nvPr/>
        </p:nvSpPr>
        <p:spPr>
          <a:xfrm>
            <a:off x="259977" y="1702191"/>
            <a:ext cx="1357808" cy="22508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191E-7976-4C23-89A7-59BA72050C2E}"/>
              </a:ext>
            </a:extLst>
          </p:cNvPr>
          <p:cNvSpPr/>
          <p:nvPr/>
        </p:nvSpPr>
        <p:spPr>
          <a:xfrm>
            <a:off x="259977" y="2223413"/>
            <a:ext cx="1357808" cy="22508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CE03A-AFFD-4758-9933-7CD29E02D5A1}"/>
              </a:ext>
            </a:extLst>
          </p:cNvPr>
          <p:cNvSpPr/>
          <p:nvPr/>
        </p:nvSpPr>
        <p:spPr>
          <a:xfrm>
            <a:off x="259977" y="2940314"/>
            <a:ext cx="1357808" cy="22508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61072-3AB5-4285-A525-3171AFE3BEB1}"/>
              </a:ext>
            </a:extLst>
          </p:cNvPr>
          <p:cNvSpPr/>
          <p:nvPr/>
        </p:nvSpPr>
        <p:spPr>
          <a:xfrm>
            <a:off x="259977" y="3847213"/>
            <a:ext cx="1357808" cy="22508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61EE-7898-4831-85C7-F759B637A287}"/>
              </a:ext>
            </a:extLst>
          </p:cNvPr>
          <p:cNvSpPr txBox="1"/>
          <p:nvPr/>
        </p:nvSpPr>
        <p:spPr>
          <a:xfrm>
            <a:off x="5359791" y="976918"/>
            <a:ext cx="50422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are able to filter the log messages in telnet without changing the logging level from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“msg on” and then the logging level you wish to see.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Just typing “msg on” puts the level at “warning”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want to see all messages, always type “msg on debug”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Set the logging level for code. This overrides what you will see in telnet, </a:t>
            </a:r>
            <a:r>
              <a:rPr lang="en-US" sz="1400" dirty="0" err="1"/>
              <a:t>diagnositics</a:t>
            </a:r>
            <a:r>
              <a:rPr lang="en-US" sz="1400" dirty="0"/>
              <a:t>, and </a:t>
            </a:r>
            <a:r>
              <a:rPr lang="en-US" sz="1400" dirty="0" err="1"/>
              <a:t>usb</a:t>
            </a:r>
            <a:r>
              <a:rPr lang="en-US" sz="1400" dirty="0"/>
              <a:t> logging. Please be careful setting the logging level from code since it may have the unintended consequence of keeping you from seeing messages you might need to see.</a:t>
            </a:r>
          </a:p>
        </p:txBody>
      </p:sp>
    </p:spTree>
    <p:extLst>
      <p:ext uri="{BB962C8B-B14F-4D97-AF65-F5344CB8AC3E}">
        <p14:creationId xmlns:p14="http://schemas.microsoft.com/office/powerpoint/2010/main" val="32929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21F5-81E6-4182-9962-2A58D4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563136"/>
            <a:ext cx="9926170" cy="720262"/>
          </a:xfrm>
        </p:spPr>
        <p:txBody>
          <a:bodyPr/>
          <a:lstStyle/>
          <a:p>
            <a:r>
              <a:rPr lang="en-US" dirty="0"/>
              <a:t>Alternative to writing files constantly for logging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F1CFD-0BCB-4FEC-8F23-5BB6FFC13E1F}"/>
              </a:ext>
            </a:extLst>
          </p:cNvPr>
          <p:cNvSpPr txBox="1"/>
          <p:nvPr/>
        </p:nvSpPr>
        <p:spPr>
          <a:xfrm>
            <a:off x="259977" y="1287511"/>
            <a:ext cx="99261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Writing log messages to disk has always been a popular way of storing information to look at in the future. We want to get away from this methodology because of the heavy writing to the micro-SD card. The goal should be to minimize writing to the micro-SD card to prolong its life.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way I would recommend storing data without effecting the micro-SD card is in a PERSISTENT variable.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Persistent variables are not stored on the micro-SD card, they are stored in Nonvolatile RAM. Their contents are preserved through a power cycle or code load. They will not survive the backup battery being depleted or removed.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 brief summary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 a maximum size for your log message. Let’s say 64 characters.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 a maximum size for your persistent variable.  Let’s say 10000 so your CHAR variable would look like </a:t>
            </a:r>
            <a:r>
              <a:rPr lang="en-US" sz="1400" dirty="0" err="1"/>
              <a:t>cLOG_MESSAGES</a:t>
            </a:r>
            <a:r>
              <a:rPr lang="en-US" sz="1400" dirty="0"/>
              <a:t>[10000][64]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This gives you a max number of messages, 10000/64 = 156 assuming all were 64 bytes in length but they won’t be so you’ll have a lot more space.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When the persistent variable is getting close to being full based off of length, you would write the contents of your persistent variable to a file and then clear the persistent variable and start the process over again.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This should help minimize file writing to the micro-SD card and prolong its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 can provide a code example upon request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12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AC61-3C53-4951-B2E8-20423C1B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D9670-D653-400D-B33B-2BCA09BEDB6F}"/>
              </a:ext>
            </a:extLst>
          </p:cNvPr>
          <p:cNvSpPr/>
          <p:nvPr/>
        </p:nvSpPr>
        <p:spPr>
          <a:xfrm>
            <a:off x="4241168" y="2967335"/>
            <a:ext cx="3709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5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71C17-B4C7-4A32-A745-207922E1FA16}"/>
              </a:ext>
            </a:extLst>
          </p:cNvPr>
          <p:cNvSpPr txBox="1"/>
          <p:nvPr/>
        </p:nvSpPr>
        <p:spPr>
          <a:xfrm>
            <a:off x="154745" y="900332"/>
            <a:ext cx="114511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73AD"/>
                </a:solidFill>
              </a:rPr>
              <a:t>Netlinx</a:t>
            </a:r>
            <a:r>
              <a:rPr lang="en-US" sz="1400" b="1" dirty="0">
                <a:solidFill>
                  <a:srgbClr val="0073AD"/>
                </a:solidFill>
              </a:rPr>
              <a:t> Studio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Diagnostics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Notifications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Helpful options located in Preferences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73AD"/>
                </a:solidFill>
              </a:rPr>
              <a:t>Settings..Preferences..Diagnostics..Read</a:t>
            </a:r>
            <a:r>
              <a:rPr lang="en-US" sz="1400" dirty="0">
                <a:solidFill>
                  <a:srgbClr val="0073AD"/>
                </a:solidFill>
              </a:rPr>
              <a:t> xx line(s) from the buffer every ¼ second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73AD"/>
                </a:solidFill>
              </a:rPr>
              <a:t>Settings..Preferences..Diagnostics..Notification</a:t>
            </a:r>
            <a:r>
              <a:rPr lang="en-US" sz="1400" dirty="0">
                <a:solidFill>
                  <a:srgbClr val="0073AD"/>
                </a:solidFill>
              </a:rPr>
              <a:t> View ASCII and HEX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Control a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Emulate a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3AD"/>
                </a:solidFill>
              </a:rPr>
              <a:t>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SEND_STRING 0 and the alternate AMX LOG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Why we should be using the alternate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Log levels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Setting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Getting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3AD"/>
                </a:solidFill>
              </a:rPr>
              <a:t>TELNET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USB Logging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Turning 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Turning off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High level interpretation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MSG 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Same levels of debug as AMX LOG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ERROR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WARNING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INFO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DEBUG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3AD"/>
                </a:solidFill>
              </a:rPr>
              <a:t>Alternatives to writing files constantly, using non-volatile or persistent variables</a:t>
            </a:r>
          </a:p>
        </p:txBody>
      </p:sp>
    </p:spTree>
    <p:extLst>
      <p:ext uri="{BB962C8B-B14F-4D97-AF65-F5344CB8AC3E}">
        <p14:creationId xmlns:p14="http://schemas.microsoft.com/office/powerpoint/2010/main" val="19379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563136"/>
            <a:ext cx="9926170" cy="408638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Netlinx</a:t>
            </a:r>
            <a:r>
              <a:rPr lang="en-US" dirty="0"/>
              <a:t> studio - DIAGNOSTICS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C51F6E-CFA5-49C0-8ED7-F690DF0D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" y="3989688"/>
            <a:ext cx="9250066" cy="685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39BE0-CB17-47F2-AE08-FF8ED4080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995959"/>
            <a:ext cx="3029373" cy="29436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90924C-32D1-4F74-B035-F0DDE6DDE3A2}"/>
              </a:ext>
            </a:extLst>
          </p:cNvPr>
          <p:cNvSpPr txBox="1"/>
          <p:nvPr/>
        </p:nvSpPr>
        <p:spPr>
          <a:xfrm>
            <a:off x="3270297" y="976918"/>
            <a:ext cx="5042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Used to see system and program generated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IP_CLIENT or IP_SERVER Online, Offline, </a:t>
            </a:r>
            <a:r>
              <a:rPr lang="en-US" sz="1400" dirty="0" err="1"/>
              <a:t>OnError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AMX_LOG messages and SEND_STRING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FILE operation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Timeline errors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Diagnostics respects the debug level set from code which we will explore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Enable Under Diagnostics, Notification Options, or status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59326B-8FA2-4BB0-9F5D-BF17C871CBAF}"/>
              </a:ext>
            </a:extLst>
          </p:cNvPr>
          <p:cNvCxnSpPr>
            <a:cxnSpLocks/>
          </p:cNvCxnSpPr>
          <p:nvPr/>
        </p:nvCxnSpPr>
        <p:spPr>
          <a:xfrm flipH="1" flipV="1">
            <a:off x="2883879" y="2236764"/>
            <a:ext cx="484128" cy="379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165C5C-7FD9-42CB-AE0D-5B1CC09D7411}"/>
              </a:ext>
            </a:extLst>
          </p:cNvPr>
          <p:cNvCxnSpPr>
            <a:cxnSpLocks/>
          </p:cNvCxnSpPr>
          <p:nvPr/>
        </p:nvCxnSpPr>
        <p:spPr>
          <a:xfrm flipH="1">
            <a:off x="1688123" y="2616591"/>
            <a:ext cx="1679884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Netlinx</a:t>
            </a:r>
            <a:r>
              <a:rPr lang="en-US" dirty="0"/>
              <a:t> studio - notifications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DE5BD-74C8-4808-AAF3-7F7269DA0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" y="971774"/>
            <a:ext cx="3010320" cy="2643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97664-0180-4F1D-96F4-01EB1916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3615397"/>
            <a:ext cx="8293311" cy="2101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1CAF9E-D1F9-43CF-AE1B-C9A28D68F216}"/>
              </a:ext>
            </a:extLst>
          </p:cNvPr>
          <p:cNvSpPr txBox="1"/>
          <p:nvPr/>
        </p:nvSpPr>
        <p:spPr>
          <a:xfrm>
            <a:off x="3270297" y="976918"/>
            <a:ext cx="50422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Used to see Strings, Commands, Channels, Levels, and Custom Events from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Edit what you see from </a:t>
            </a:r>
            <a:r>
              <a:rPr lang="en-US" sz="1400" dirty="0" err="1"/>
              <a:t>Netlinx</a:t>
            </a:r>
            <a:r>
              <a:rPr lang="en-US" sz="1400" dirty="0"/>
              <a:t> Device Notification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 can use PORT 0 to see information from all ports on a device or enter a port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Must use the real system number for your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*You are not able to see information to and from IP_CLIENT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Choose types of notifications to show by checking/unchecking boxes next to the message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Enable Under Diagnostics, Notification Options, or status bar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D6272-1DA4-4226-8D92-D54FC5AF4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288" y="1200759"/>
            <a:ext cx="3378735" cy="4456484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B26E30F-624A-4DAF-95BA-B1AB57A93B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8469" y="1758461"/>
            <a:ext cx="2710247" cy="2643623"/>
          </a:xfrm>
          <a:prstGeom prst="bentConnector3">
            <a:avLst>
              <a:gd name="adj1" fmla="val 380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87729FC7-FDA5-4EE5-959F-7612E561672C}"/>
              </a:ext>
            </a:extLst>
          </p:cNvPr>
          <p:cNvCxnSpPr/>
          <p:nvPr/>
        </p:nvCxnSpPr>
        <p:spPr>
          <a:xfrm rot="10800000">
            <a:off x="2419644" y="1200760"/>
            <a:ext cx="1219073" cy="36075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F585541-AC30-4A9C-A0D8-5F256267AA2F}"/>
              </a:ext>
            </a:extLst>
          </p:cNvPr>
          <p:cNvCxnSpPr>
            <a:cxnSpLocks/>
          </p:cNvCxnSpPr>
          <p:nvPr/>
        </p:nvCxnSpPr>
        <p:spPr>
          <a:xfrm>
            <a:off x="7301132" y="2208628"/>
            <a:ext cx="1378634" cy="225083"/>
          </a:xfrm>
          <a:prstGeom prst="bentConnector3">
            <a:avLst>
              <a:gd name="adj1" fmla="val 6224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1140F464-02C5-48DC-8160-E9CDDB514E72}"/>
              </a:ext>
            </a:extLst>
          </p:cNvPr>
          <p:cNvSpPr/>
          <p:nvPr/>
        </p:nvSpPr>
        <p:spPr>
          <a:xfrm>
            <a:off x="8454683" y="2662696"/>
            <a:ext cx="380531" cy="1815882"/>
          </a:xfrm>
          <a:prstGeom prst="leftBrace">
            <a:avLst>
              <a:gd name="adj1" fmla="val 8333"/>
              <a:gd name="adj2" fmla="val 3915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C573EC82-1ECC-4ABE-98A1-E8D8425B8AD4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6096000" y="3066757"/>
            <a:ext cx="2358683" cy="306929"/>
          </a:xfrm>
          <a:prstGeom prst="bentConnector3">
            <a:avLst>
              <a:gd name="adj1" fmla="val 8757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37DAAEA-6511-413E-A74E-8543EC8D3610}"/>
              </a:ext>
            </a:extLst>
          </p:cNvPr>
          <p:cNvCxnSpPr>
            <a:cxnSpLocks/>
          </p:cNvCxnSpPr>
          <p:nvPr/>
        </p:nvCxnSpPr>
        <p:spPr>
          <a:xfrm flipH="1" flipV="1">
            <a:off x="2307102" y="1659988"/>
            <a:ext cx="1083214" cy="1589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83B4026-AA36-4768-8265-AE90384E23DF}"/>
              </a:ext>
            </a:extLst>
          </p:cNvPr>
          <p:cNvCxnSpPr>
            <a:cxnSpLocks/>
          </p:cNvCxnSpPr>
          <p:nvPr/>
        </p:nvCxnSpPr>
        <p:spPr>
          <a:xfrm flipH="1">
            <a:off x="646542" y="3249637"/>
            <a:ext cx="2743775" cy="2288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3183C4D-6943-48F6-9F3E-FE6153000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77" y="5714400"/>
            <a:ext cx="9250066" cy="685896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3D2DC92-C2E2-4C2F-9F7E-B5B9CC3530A5}"/>
              </a:ext>
            </a:extLst>
          </p:cNvPr>
          <p:cNvCxnSpPr/>
          <p:nvPr/>
        </p:nvCxnSpPr>
        <p:spPr>
          <a:xfrm flipH="1">
            <a:off x="1181686" y="3249637"/>
            <a:ext cx="2208630" cy="2926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Netlinx</a:t>
            </a:r>
            <a:r>
              <a:rPr lang="en-US" dirty="0"/>
              <a:t> studio - preferences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9A2D95-7C7B-49E6-8BA8-3ABEFE4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774"/>
            <a:ext cx="7478169" cy="5477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D2140-41A8-4622-88EB-119AEA4C5EA5}"/>
              </a:ext>
            </a:extLst>
          </p:cNvPr>
          <p:cNvSpPr txBox="1"/>
          <p:nvPr/>
        </p:nvSpPr>
        <p:spPr>
          <a:xfrm>
            <a:off x="7478170" y="1209822"/>
            <a:ext cx="44385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Diagnostics and Notifications Output Displays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 change it to 99. This keeps Diagnostics or Notifications from building up a bunch of messages and then jumping to the bottom of those messages. It lets you see messages as come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Display As..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You are able to change how messages are displayed in Diagnostics and Notifications. If RS232 strings are coming in or being sent out with a mix of printable and non-printable characters, you can choose to display the output as all HEX which might make it easier to read.</a:t>
            </a:r>
          </a:p>
        </p:txBody>
      </p:sp>
    </p:spTree>
    <p:extLst>
      <p:ext uri="{BB962C8B-B14F-4D97-AF65-F5344CB8AC3E}">
        <p14:creationId xmlns:p14="http://schemas.microsoft.com/office/powerpoint/2010/main" val="18556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Netlinx</a:t>
            </a:r>
            <a:r>
              <a:rPr lang="en-US" dirty="0"/>
              <a:t> studio – control a device</a:t>
            </a:r>
          </a:p>
        </p:txBody>
      </p:sp>
      <p:pic>
        <p:nvPicPr>
          <p:cNvPr id="4" name="Picture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9ABE571-B493-4FB4-8AAE-705E3773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151489"/>
            <a:ext cx="4957012" cy="204187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C5859A8-0911-4BD6-B437-54C1264C5FCC}"/>
              </a:ext>
            </a:extLst>
          </p:cNvPr>
          <p:cNvSpPr/>
          <p:nvPr/>
        </p:nvSpPr>
        <p:spPr>
          <a:xfrm>
            <a:off x="1828800" y="1392702"/>
            <a:ext cx="464234" cy="39389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1F06A-62B0-4ECB-98E8-33341BA6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24" y="1151489"/>
            <a:ext cx="4610743" cy="45535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E5A7426-1AC2-4727-ADEC-8DD78A722DD9}"/>
              </a:ext>
            </a:extLst>
          </p:cNvPr>
          <p:cNvSpPr/>
          <p:nvPr/>
        </p:nvSpPr>
        <p:spPr>
          <a:xfrm>
            <a:off x="7875563" y="1645919"/>
            <a:ext cx="464234" cy="39389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238C11C-D604-48D4-AF6A-1039C342E199}"/>
              </a:ext>
            </a:extLst>
          </p:cNvPr>
          <p:cNvSpPr/>
          <p:nvPr/>
        </p:nvSpPr>
        <p:spPr>
          <a:xfrm>
            <a:off x="2005853" y="971773"/>
            <a:ext cx="6111205" cy="1644817"/>
          </a:xfrm>
          <a:prstGeom prst="arc">
            <a:avLst>
              <a:gd name="adj1" fmla="val 11161680"/>
              <a:gd name="adj2" fmla="val 214410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B7CE5-1F0F-4796-BDC6-3B4EA97C13DC}"/>
              </a:ext>
            </a:extLst>
          </p:cNvPr>
          <p:cNvSpPr txBox="1"/>
          <p:nvPr/>
        </p:nvSpPr>
        <p:spPr>
          <a:xfrm>
            <a:off x="260350" y="3249638"/>
            <a:ext cx="48180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System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Needs to be your real system number, 0 can’t be used. If you don’t know your system number, refer to the online tree.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String Expressions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the box is unchecked, control a device will only send out ASCII.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Checking the box requires the use of double and single quotes, just like </a:t>
            </a:r>
            <a:r>
              <a:rPr lang="en-US" sz="1400" dirty="0" err="1"/>
              <a:t>Netlinx</a:t>
            </a:r>
            <a:r>
              <a:rPr lang="en-US" sz="1400" dirty="0"/>
              <a:t>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Feedback in Notifications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You will not see a String To in Notifications when using Control a Device, only a String From if the device replies.</a:t>
            </a:r>
          </a:p>
        </p:txBody>
      </p:sp>
    </p:spTree>
    <p:extLst>
      <p:ext uri="{BB962C8B-B14F-4D97-AF65-F5344CB8AC3E}">
        <p14:creationId xmlns:p14="http://schemas.microsoft.com/office/powerpoint/2010/main" val="7354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EB942DD-11F7-4577-B6F4-85682ACD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Netlinx</a:t>
            </a:r>
            <a:r>
              <a:rPr lang="en-US" dirty="0"/>
              <a:t> studio – emulate a device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E1182-3557-47ED-AB6A-DD68412EADA7}"/>
              </a:ext>
            </a:extLst>
          </p:cNvPr>
          <p:cNvSpPr txBox="1"/>
          <p:nvPr/>
        </p:nvSpPr>
        <p:spPr>
          <a:xfrm>
            <a:off x="4086530" y="1222100"/>
            <a:ext cx="7603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rules as Control a Device for system number, can’t be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use of String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simulate functions in the processor, to make the processor think something has happened when it really hasn’t.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CD559-F430-4E82-9AE0-5ED91855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" y="971774"/>
            <a:ext cx="3836354" cy="3908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E84C3-3A02-486D-9BC7-C35424B4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4880060"/>
            <a:ext cx="7287642" cy="15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4A6-3B46-4109-A67F-0BF2261B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AMX_LOG, alternate to </a:t>
            </a:r>
            <a:r>
              <a:rPr lang="en-US" dirty="0" err="1"/>
              <a:t>send_string</a:t>
            </a:r>
            <a:r>
              <a:rPr lang="en-US" dirty="0"/>
              <a:t>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BAA1E-4569-481E-A8B4-369849C3BA3E}"/>
              </a:ext>
            </a:extLst>
          </p:cNvPr>
          <p:cNvSpPr txBox="1"/>
          <p:nvPr/>
        </p:nvSpPr>
        <p:spPr>
          <a:xfrm>
            <a:off x="259977" y="978021"/>
            <a:ext cx="992617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Why is SEND_STRING 0 not ideal to use anymore?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We have been made aware that every SEND_STRING 0 gets written to the audit log that resides on the micro-SD card. Therefore, every SEND_STRING 0 causes a write to the disk and could possibly shorten the life of the micro-SD card. AMX_LOG does not get written to the audit log and does not cause a write to disk.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AMX_LOG(CONSTANT INTEGER LEVEL,  CHAR MESSAGE[])</a:t>
            </a:r>
          </a:p>
          <a:p>
            <a:endParaRPr lang="en-US" sz="1400" dirty="0"/>
          </a:p>
          <a:p>
            <a:r>
              <a:rPr lang="en-US" sz="1400" dirty="0"/>
              <a:t>The four valid log levels are: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AMX_ERROR =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Lowest level, will show up regardless of logging level set from code.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Will act just like a SEND_STRING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AMX_WARNING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AMX_INFO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AMX_DEBUG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Example: (These are equivalent and will act the same.)</a:t>
            </a:r>
          </a:p>
          <a:p>
            <a:r>
              <a:rPr lang="en-US" sz="1400" dirty="0"/>
              <a:t>SEND_STRING 0, "'ERROR: BUTTON ',ITOA(BUTTON.INPUT.CHANNEL),</a:t>
            </a:r>
          </a:p>
          <a:p>
            <a:r>
              <a:rPr lang="en-US" sz="1400" dirty="0"/>
              <a:t>	' WAS PRESSED ON DEVICE ',ITOA(BUTTON.INPUT.DEVICE.NUMBER),</a:t>
            </a:r>
          </a:p>
          <a:p>
            <a:r>
              <a:rPr lang="en-US" sz="1400" dirty="0"/>
              <a:t>	':',ITOA(BUTTON.INPUT.DEVICE.PORT)“</a:t>
            </a:r>
          </a:p>
          <a:p>
            <a:endParaRPr lang="en-US" sz="1400" dirty="0"/>
          </a:p>
          <a:p>
            <a:r>
              <a:rPr lang="en-US" sz="1400" dirty="0"/>
              <a:t>AMX_LOG(AMX_ERROR,"'ERROR: BUTTON ',ITOA(BUTTON.INPUT.CHANNEL),</a:t>
            </a:r>
          </a:p>
          <a:p>
            <a:r>
              <a:rPr lang="en-US" sz="1400" dirty="0"/>
              <a:t>	' WAS PRESSED ON DEVICE ',ITOA(BUTTON.INPUT.DEVICE.NUMBER),</a:t>
            </a:r>
          </a:p>
          <a:p>
            <a:r>
              <a:rPr lang="en-US" sz="1400" dirty="0"/>
              <a:t>	':',ITOA(BUTTON.INPUT.DEVICE.PORT)")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You get one more character with AMX_LOG, it truncates to a length of 255 instead of </a:t>
            </a:r>
            <a:r>
              <a:rPr lang="en-US" sz="1400" i="1" dirty="0" err="1"/>
              <a:t>send_string</a:t>
            </a:r>
            <a:r>
              <a:rPr lang="en-US" sz="1400" i="1" dirty="0"/>
              <a:t> 0 that truncates </a:t>
            </a:r>
            <a:r>
              <a:rPr lang="en-US" sz="1400" i="1"/>
              <a:t>to 254!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140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21F5-81E6-4182-9962-2A58D440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Set_log_level</a:t>
            </a:r>
            <a:r>
              <a:rPr lang="en-US" dirty="0"/>
              <a:t> &amp; </a:t>
            </a:r>
            <a:r>
              <a:rPr lang="en-US" dirty="0" err="1"/>
              <a:t>Get_log_level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F1CFD-0BCB-4FEC-8F23-5BB6FFC13E1F}"/>
              </a:ext>
            </a:extLst>
          </p:cNvPr>
          <p:cNvSpPr txBox="1"/>
          <p:nvPr/>
        </p:nvSpPr>
        <p:spPr>
          <a:xfrm>
            <a:off x="259977" y="978021"/>
            <a:ext cx="99261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Set the logging level for code. This overrides what you will see in telnet, </a:t>
            </a:r>
            <a:r>
              <a:rPr lang="en-US" sz="1400" dirty="0" err="1"/>
              <a:t>diagnositics</a:t>
            </a:r>
            <a:r>
              <a:rPr lang="en-US" sz="1400" dirty="0"/>
              <a:t>, and </a:t>
            </a:r>
            <a:r>
              <a:rPr lang="en-US" sz="1400" dirty="0" err="1"/>
              <a:t>usb</a:t>
            </a:r>
            <a:r>
              <a:rPr lang="en-US" sz="1400" dirty="0"/>
              <a:t> logging. Please be careful setting the logging level from code since it may have the unintended consequence of keeping you from seeing messages you might need to see.</a:t>
            </a:r>
          </a:p>
          <a:p>
            <a:endParaRPr lang="en-US" sz="1400" dirty="0"/>
          </a:p>
          <a:p>
            <a:r>
              <a:rPr lang="en-US" sz="1400" b="1" dirty="0"/>
              <a:t>SET_LOG_LEVEL(CONSTANT INTEGER LEVEL)</a:t>
            </a:r>
          </a:p>
          <a:p>
            <a:endParaRPr lang="en-US" sz="1400" dirty="0"/>
          </a:p>
          <a:p>
            <a:r>
              <a:rPr lang="en-US" sz="1400" dirty="0"/>
              <a:t>The four valid log levels are:</a:t>
            </a:r>
          </a:p>
          <a:p>
            <a:endParaRPr lang="en-US" sz="1400" dirty="0"/>
          </a:p>
          <a:p>
            <a:r>
              <a:rPr lang="en-US" sz="1400" dirty="0"/>
              <a:t>INTEGER AMX_ERROR = 1</a:t>
            </a:r>
          </a:p>
          <a:p>
            <a:r>
              <a:rPr lang="en-US" sz="1400" dirty="0"/>
              <a:t>INTEGER AMX_WARNING = 2</a:t>
            </a:r>
          </a:p>
          <a:p>
            <a:r>
              <a:rPr lang="en-US" sz="1400" dirty="0"/>
              <a:t>INTEGER AMX_INFO = 3</a:t>
            </a:r>
          </a:p>
          <a:p>
            <a:r>
              <a:rPr lang="en-US" sz="1400" dirty="0"/>
              <a:t>INTEGER AMX_DEBUG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I would recommend never using this command. </a:t>
            </a:r>
            <a:r>
              <a:rPr lang="en-US" sz="1400" dirty="0"/>
              <a:t> Know it exists, but in code, only specify AMX_ERROR when using AMX_LOG so the messages in your code will show up regardless of the level. This will act identical to SEND_STRING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INTEGER GET_LOG_LEVEL()</a:t>
            </a:r>
          </a:p>
          <a:p>
            <a:endParaRPr lang="en-US" sz="1400" dirty="0"/>
          </a:p>
          <a:p>
            <a:r>
              <a:rPr lang="en-US" sz="1400" dirty="0"/>
              <a:t>Retrieves the current log level for the program.  </a:t>
            </a:r>
          </a:p>
          <a:p>
            <a:endParaRPr lang="en-US" sz="1400" dirty="0"/>
          </a:p>
          <a:p>
            <a:r>
              <a:rPr lang="en-US" sz="1400" dirty="0"/>
              <a:t>Where the returned value will be one of the for log levels:</a:t>
            </a:r>
          </a:p>
          <a:p>
            <a:r>
              <a:rPr lang="en-US" sz="1400" dirty="0"/>
              <a:t>INTEGER  AMX_ERROR = 1</a:t>
            </a:r>
          </a:p>
          <a:p>
            <a:r>
              <a:rPr lang="en-US" sz="1400" dirty="0"/>
              <a:t>INTEGER  AMX_WARNING = 2</a:t>
            </a:r>
          </a:p>
          <a:p>
            <a:r>
              <a:rPr lang="en-US" sz="1400" dirty="0"/>
              <a:t>INTEGER  AMX_INFO = 3</a:t>
            </a:r>
          </a:p>
          <a:p>
            <a:r>
              <a:rPr lang="en-US" sz="1400" dirty="0"/>
              <a:t>INTEGER  AMX_DEBUG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57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HARMAN Tmpt 2020">
  <a:themeElements>
    <a:clrScheme name="HARMAN CORPORATE 2020">
      <a:dk1>
        <a:srgbClr val="080808"/>
      </a:dk1>
      <a:lt1>
        <a:srgbClr val="FFFFFF"/>
      </a:lt1>
      <a:dk2>
        <a:srgbClr val="0073AD"/>
      </a:dk2>
      <a:lt2>
        <a:srgbClr val="55CFFE"/>
      </a:lt2>
      <a:accent1>
        <a:srgbClr val="00B0EF"/>
      </a:accent1>
      <a:accent2>
        <a:srgbClr val="0070BF"/>
      </a:accent2>
      <a:accent3>
        <a:srgbClr val="007DAA"/>
      </a:accent3>
      <a:accent4>
        <a:srgbClr val="014C76"/>
      </a:accent4>
      <a:accent5>
        <a:srgbClr val="8EB4E3"/>
      </a:accent5>
      <a:accent6>
        <a:srgbClr val="F7B100"/>
      </a:accent6>
      <a:hlink>
        <a:srgbClr val="079E48"/>
      </a:hlink>
      <a:folHlink>
        <a:srgbClr val="FA9300"/>
      </a:folHlink>
    </a:clrScheme>
    <a:fontScheme name="Gill Sans MT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ult_x0020_Category xmlns="bbb8d31e-4b8c-48cb-bf7f-26f6ce9fde04">2</Fault_x0020_Category>
    <LikesCount xmlns="http://schemas.microsoft.com/sharepoint/v3" xsi:nil="true"/>
    <CaseType xmlns="bbb8d31e-4b8c-48cb-bf7f-26f6ce9fde04">Programming</CaseType>
    <Model xmlns="bbb8d31e-4b8c-48cb-bf7f-26f6ce9fde04" xsi:nil="true"/>
    <Group xmlns="bbb8d31e-4b8c-48cb-bf7f-26f6ce9fde04">422</Group>
    <Ratings xmlns="http://schemas.microsoft.com/sharepoint/v3" xsi:nil="true"/>
    <DocumentType xmlns="bbb8d31e-4b8c-48cb-bf7f-26f6ce9fde04">3</DocumentType>
    <LikedBy xmlns="http://schemas.microsoft.com/sharepoint/v3">
      <UserInfo>
        <DisplayName/>
        <AccountId xsi:nil="true"/>
        <AccountType/>
      </UserInfo>
    </LikedBy>
    <Product xmlns="bbb8d31e-4b8c-48cb-bf7f-26f6ce9fde04" xsi:nil="true"/>
    <Family xmlns="bbb8d31e-4b8c-48cb-bf7f-26f6ce9fde04">93</Family>
    <Brand xmlns="bbb8d31e-4b8c-48cb-bf7f-26f6ce9fde04">14</Brand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BDD49BE4081643A9F45BEE82697494" ma:contentTypeVersion="3" ma:contentTypeDescription="Create a new document." ma:contentTypeScope="" ma:versionID="8edef1f08e4d9c030e6a3ecdc2075cb0">
  <xsd:schema xmlns:xsd="http://www.w3.org/2001/XMLSchema" xmlns:xs="http://www.w3.org/2001/XMLSchema" xmlns:p="http://schemas.microsoft.com/office/2006/metadata/properties" xmlns:ns1="http://schemas.microsoft.com/sharepoint/v3" xmlns:ns2="bbb8d31e-4b8c-48cb-bf7f-26f6ce9fde04" xmlns:ns3="aa2bb2be-698a-49a2-a6c9-8d9f5d0b6ce5" targetNamespace="http://schemas.microsoft.com/office/2006/metadata/properties" ma:root="true" ma:fieldsID="ff87cbe4daf8de519d8b5cd3fb437d95" ns1:_="" ns2:_="" ns3:_="">
    <xsd:import namespace="http://schemas.microsoft.com/sharepoint/v3"/>
    <xsd:import namespace="bbb8d31e-4b8c-48cb-bf7f-26f6ce9fde04"/>
    <xsd:import namespace="aa2bb2be-698a-49a2-a6c9-8d9f5d0b6ce5"/>
    <xsd:element name="properties">
      <xsd:complexType>
        <xsd:sequence>
          <xsd:element name="documentManagement">
            <xsd:complexType>
              <xsd:all>
                <xsd:element ref="ns2:Fault_x0020_Category" minOccurs="0"/>
                <xsd:element ref="ns1:AverageRating" minOccurs="0"/>
                <xsd:element ref="ns1:RatingCount" minOccurs="0"/>
                <xsd:element ref="ns1:LikesCount" minOccurs="0"/>
                <xsd:element ref="ns1:RatedBy" minOccurs="0"/>
                <xsd:element ref="ns1:Ratings" minOccurs="0"/>
                <xsd:element ref="ns1:LikedBy" minOccurs="0"/>
                <xsd:element ref="ns2:Brand" minOccurs="0"/>
                <xsd:element ref="ns2:Family" minOccurs="0"/>
                <xsd:element ref="ns2:Group" minOccurs="0"/>
                <xsd:element ref="ns2:Model" minOccurs="0"/>
                <xsd:element ref="ns2:Product" minOccurs="0"/>
                <xsd:element ref="ns2:CaseType" minOccurs="0"/>
                <xsd:element ref="ns2:Document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5" nillable="true" ma:displayName="Number of Likes" ma:internalName="LikesCount">
      <xsd:simpleType>
        <xsd:restriction base="dms:Unknown"/>
      </xsd:simpleType>
    </xsd:element>
    <xsd:element name="RatedBy" ma:index="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9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1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8d31e-4b8c-48cb-bf7f-26f6ce9fde04" elementFormDefault="qualified">
    <xsd:import namespace="http://schemas.microsoft.com/office/2006/documentManagement/types"/>
    <xsd:import namespace="http://schemas.microsoft.com/office/infopath/2007/PartnerControls"/>
    <xsd:element name="Fault_x0020_Category" ma:index="2" nillable="true" ma:displayName="Fault Category" ma:list="{e277598d-0198-41a9-8189-b9b8ccab7b23}" ma:internalName="Fault_x0020_Category" ma:readOnly="false" ma:showField="Title" ma:web="aa2bb2be-698a-49a2-a6c9-8d9f5d0b6ce5">
      <xsd:simpleType>
        <xsd:restriction base="dms:Lookup"/>
      </xsd:simpleType>
    </xsd:element>
    <xsd:element name="Brand" ma:index="11" nillable="true" ma:displayName="Brand" ma:list="{701660b1-8789-469c-8491-c3247bfde663}" ma:internalName="Brand" ma:readOnly="false" ma:showField="Title" ma:web="aa2bb2be-698a-49a2-a6c9-8d9f5d0b6ce5">
      <xsd:simpleType>
        <xsd:restriction base="dms:Lookup"/>
      </xsd:simpleType>
    </xsd:element>
    <xsd:element name="Family" ma:index="12" nillable="true" ma:displayName="Product Family" ma:list="{8d9b7b30-a795-4e48-b129-6c063c8d394e}" ma:internalName="Family" ma:readOnly="false" ma:showField="Title" ma:web="aa2bb2be-698a-49a2-a6c9-8d9f5d0b6ce5">
      <xsd:simpleType>
        <xsd:restriction base="dms:Lookup"/>
      </xsd:simpleType>
    </xsd:element>
    <xsd:element name="Group" ma:index="13" nillable="true" ma:displayName="Product Group" ma:list="{2d4a81c1-a30e-48d2-97d7-f2f646535b1b}" ma:internalName="Group" ma:readOnly="false" ma:showField="Title" ma:web="aa2bb2be-698a-49a2-a6c9-8d9f5d0b6ce5">
      <xsd:simpleType>
        <xsd:restriction base="dms:Lookup"/>
      </xsd:simpleType>
    </xsd:element>
    <xsd:element name="Model" ma:index="14" nillable="true" ma:displayName="Product Model" ma:list="{8a911dae-aae3-4b17-86d3-68290ad98f08}" ma:internalName="Model" ma:readOnly="false" ma:showField="Title" ma:web="aa2bb2be-698a-49a2-a6c9-8d9f5d0b6ce5">
      <xsd:simpleType>
        <xsd:restriction base="dms:Lookup"/>
      </xsd:simpleType>
    </xsd:element>
    <xsd:element name="Product" ma:index="15" nillable="true" ma:displayName="Product" ma:internalName="Product" ma:readOnly="false">
      <xsd:simpleType>
        <xsd:restriction base="dms:Text">
          <xsd:maxLength value="255"/>
        </xsd:restriction>
      </xsd:simpleType>
    </xsd:element>
    <xsd:element name="CaseType" ma:index="16" nillable="true" ma:displayName="Case Type" ma:format="Dropdown" ma:internalName="CaseType" ma:readOnly="false">
      <xsd:simpleType>
        <xsd:restriction base="dms:Choice">
          <xsd:enumeration value="Hardware Malfunction"/>
          <xsd:enumeration value="Programming"/>
          <xsd:enumeration value="Firmware"/>
          <xsd:enumeration value="Configuration"/>
          <xsd:enumeration value="Software"/>
          <xsd:enumeration value="Connectivity"/>
          <xsd:enumeration value="General Inquiry"/>
          <xsd:enumeration value="Design"/>
          <xsd:enumeration value="Operational"/>
          <xsd:enumeration value="Licensing"/>
        </xsd:restriction>
      </xsd:simpleType>
    </xsd:element>
    <xsd:element name="DocumentType" ma:index="17" nillable="true" ma:displayName="Document Type" ma:list="{669c98a9-d4da-4ca1-b306-17dca1fb7b89}" ma:internalName="DocumentType" ma:readOnly="false" ma:showField="Title" ma:web="aa2bb2be-698a-49a2-a6c9-8d9f5d0b6ce5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bb2be-698a-49a2-a6c9-8d9f5d0b6ce5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A6CF7-65BC-4047-9CC6-95E9F76DF80C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6b7bb341-716f-4ee9-a4cb-f5e48b9bf40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a727428f-6cf9-41b9-9add-b3c1f7249b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DC4410-B6E0-41C5-9540-D53F61F7DB0E}"/>
</file>

<file path=customXml/itemProps3.xml><?xml version="1.0" encoding="utf-8"?>
<ds:datastoreItem xmlns:ds="http://schemas.openxmlformats.org/officeDocument/2006/customXml" ds:itemID="{B4BB1A0F-F80F-43CE-B024-A6B38C00C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1341</Words>
  <Application>Microsoft Office PowerPoint</Application>
  <PresentationFormat>Widescreen</PresentationFormat>
  <Paragraphs>157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Tahoma</vt:lpstr>
      <vt:lpstr>1_HARMAN Tmpt 2020</vt:lpstr>
      <vt:lpstr>Diagnostic options for netlinx and nx series controllers</vt:lpstr>
      <vt:lpstr>overview</vt:lpstr>
      <vt:lpstr>Netlinx studio - DIAGNOSTICS</vt:lpstr>
      <vt:lpstr>Netlinx studio - notifications</vt:lpstr>
      <vt:lpstr>Netlinx studio - preferences</vt:lpstr>
      <vt:lpstr>Netlinx studio – control a device</vt:lpstr>
      <vt:lpstr>Netlinx studio – emulate a device</vt:lpstr>
      <vt:lpstr>AMX_LOG, alternate to send_string 0</vt:lpstr>
      <vt:lpstr>Set_log_level &amp; Get_log_level</vt:lpstr>
      <vt:lpstr>telnet – usb logging</vt:lpstr>
      <vt:lpstr>telnet – msg on</vt:lpstr>
      <vt:lpstr>Alternative to writing files constantly for logging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options for netlinx and nx series controllers</dc:title>
  <dc:creator>Steiner, Stephen</dc:creator>
  <cp:lastModifiedBy>Steiner, Stephen</cp:lastModifiedBy>
  <cp:revision>1</cp:revision>
  <dcterms:created xsi:type="dcterms:W3CDTF">2021-06-28T16:35:34Z</dcterms:created>
  <dcterms:modified xsi:type="dcterms:W3CDTF">2021-06-30T00:41:28Z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0x0101003FBDD49BE4081643A9F45BEE82697494</vt:lpwstr>
  </property>
  <property fmtid="{D5CDD505-2E9C-101B-9397-08002B2CF9AE}" pid="3" name="Group">
    <vt:lpwstr>422</vt:lpwstr>
  </property>
  <property fmtid="{D5CDD505-2E9C-101B-9397-08002B2CF9AE}" pid="6" name="CaseType">
    <vt:lpwstr>Programming</vt:lpwstr>
  </property>
  <property fmtid="{D5CDD505-2E9C-101B-9397-08002B2CF9AE}" pid="7" name="DocumentType">
    <vt:lpwstr>3</vt:lpwstr>
  </property>
  <property fmtid="{D5CDD505-2E9C-101B-9397-08002B2CF9AE}" pid="8" name="LikedBy">
    <vt:lpwstr/>
  </property>
  <property fmtid="{D5CDD505-2E9C-101B-9397-08002B2CF9AE}" pid="10" name="Family">
    <vt:lpwstr>93</vt:lpwstr>
  </property>
  <property fmtid="{D5CDD505-2E9C-101B-9397-08002B2CF9AE}" pid="12" name="RatedBy">
    <vt:lpwstr/>
  </property>
  <property fmtid="{D5CDD505-2E9C-101B-9397-08002B2CF9AE}" pid="13" name="Fault Category">
    <vt:lpwstr>2</vt:lpwstr>
  </property>
  <property fmtid="{D5CDD505-2E9C-101B-9397-08002B2CF9AE}" pid="14" name="Brand">
    <vt:lpwstr>14</vt:lpwstr>
  </property>
</Properties>
</file>